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9" r:id="rId4"/>
    <p:sldId id="260" r:id="rId5"/>
    <p:sldId id="261" r:id="rId6"/>
    <p:sldId id="307" r:id="rId7"/>
    <p:sldId id="308" r:id="rId8"/>
    <p:sldId id="309" r:id="rId9"/>
    <p:sldId id="262" r:id="rId10"/>
    <p:sldId id="270" r:id="rId11"/>
    <p:sldId id="306" r:id="rId12"/>
    <p:sldId id="272" r:id="rId13"/>
    <p:sldId id="271" r:id="rId14"/>
    <p:sldId id="298" r:id="rId15"/>
    <p:sldId id="310" r:id="rId16"/>
    <p:sldId id="311" r:id="rId17"/>
    <p:sldId id="313" r:id="rId18"/>
    <p:sldId id="312" r:id="rId19"/>
    <p:sldId id="299" r:id="rId20"/>
    <p:sldId id="300" r:id="rId21"/>
    <p:sldId id="302" r:id="rId22"/>
    <p:sldId id="301" r:id="rId23"/>
    <p:sldId id="274" r:id="rId24"/>
    <p:sldId id="303" r:id="rId25"/>
    <p:sldId id="304" r:id="rId26"/>
    <p:sldId id="263" r:id="rId27"/>
    <p:sldId id="280" r:id="rId28"/>
    <p:sldId id="264" r:id="rId29"/>
    <p:sldId id="283" r:id="rId30"/>
    <p:sldId id="314" r:id="rId31"/>
    <p:sldId id="305" r:id="rId32"/>
    <p:sldId id="26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2E0F8C-DF27-4E90-BB77-1881A2616E1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7D60FCF-E6A1-47C1-9D3F-8732D48B4548}">
      <dgm:prSet/>
      <dgm:spPr/>
      <dgm:t>
        <a:bodyPr/>
        <a:lstStyle/>
        <a:p>
          <a:r>
            <a:rPr lang="en-US" baseline="0" dirty="0"/>
            <a:t>Data Gathering</a:t>
          </a:r>
          <a:endParaRPr lang="en-US" dirty="0"/>
        </a:p>
      </dgm:t>
    </dgm:pt>
    <dgm:pt modelId="{224097E5-25E1-4652-A2F9-EE658762C70B}" type="parTrans" cxnId="{9C4B6179-3ACD-431C-A341-F13900FA78F2}">
      <dgm:prSet/>
      <dgm:spPr/>
      <dgm:t>
        <a:bodyPr/>
        <a:lstStyle/>
        <a:p>
          <a:endParaRPr lang="en-US"/>
        </a:p>
      </dgm:t>
    </dgm:pt>
    <dgm:pt modelId="{0BC02BBE-B927-4085-A45F-207182A038B7}" type="sibTrans" cxnId="{9C4B6179-3ACD-431C-A341-F13900FA78F2}">
      <dgm:prSet/>
      <dgm:spPr/>
      <dgm:t>
        <a:bodyPr/>
        <a:lstStyle/>
        <a:p>
          <a:endParaRPr lang="en-US" dirty="0"/>
        </a:p>
      </dgm:t>
    </dgm:pt>
    <dgm:pt modelId="{0105AEA0-7187-4F33-875B-C1010FA7EB54}">
      <dgm:prSet/>
      <dgm:spPr/>
      <dgm:t>
        <a:bodyPr/>
        <a:lstStyle/>
        <a:p>
          <a:r>
            <a:rPr lang="en-US" baseline="0" dirty="0"/>
            <a:t>Data pre-processing</a:t>
          </a:r>
          <a:endParaRPr lang="en-US" dirty="0"/>
        </a:p>
      </dgm:t>
    </dgm:pt>
    <dgm:pt modelId="{30FC66A0-8DF2-4EB8-9E21-5EFB6765B27A}" type="parTrans" cxnId="{332EAD9C-5F99-4653-9341-8FFB3C85DC88}">
      <dgm:prSet/>
      <dgm:spPr/>
      <dgm:t>
        <a:bodyPr/>
        <a:lstStyle/>
        <a:p>
          <a:endParaRPr lang="en-US"/>
        </a:p>
      </dgm:t>
    </dgm:pt>
    <dgm:pt modelId="{F7647D4C-8054-42A7-A1F9-ADC282437007}" type="sibTrans" cxnId="{332EAD9C-5F99-4653-9341-8FFB3C85DC88}">
      <dgm:prSet/>
      <dgm:spPr/>
      <dgm:t>
        <a:bodyPr/>
        <a:lstStyle/>
        <a:p>
          <a:endParaRPr lang="en-US" dirty="0"/>
        </a:p>
      </dgm:t>
    </dgm:pt>
    <dgm:pt modelId="{7C4CF40F-A3D4-49CB-AE1F-5CD1520441B2}">
      <dgm:prSet/>
      <dgm:spPr/>
      <dgm:t>
        <a:bodyPr/>
        <a:lstStyle/>
        <a:p>
          <a:r>
            <a:rPr lang="en-US" baseline="0" dirty="0"/>
            <a:t>Data Exploration</a:t>
          </a:r>
          <a:endParaRPr lang="en-US" dirty="0"/>
        </a:p>
      </dgm:t>
    </dgm:pt>
    <dgm:pt modelId="{01F65E02-1000-42FE-99E7-24269FF82E73}" type="parTrans" cxnId="{30B04637-1B65-4684-B292-0EA435D17D75}">
      <dgm:prSet/>
      <dgm:spPr/>
      <dgm:t>
        <a:bodyPr/>
        <a:lstStyle/>
        <a:p>
          <a:endParaRPr lang="en-US"/>
        </a:p>
      </dgm:t>
    </dgm:pt>
    <dgm:pt modelId="{E8D82CCE-3BC4-4B2D-9CED-9F0A99CD1E1E}" type="sibTrans" cxnId="{30B04637-1B65-4684-B292-0EA435D17D75}">
      <dgm:prSet/>
      <dgm:spPr/>
      <dgm:t>
        <a:bodyPr/>
        <a:lstStyle/>
        <a:p>
          <a:endParaRPr lang="en-US" dirty="0"/>
        </a:p>
      </dgm:t>
    </dgm:pt>
    <dgm:pt modelId="{CEB9AA3C-8E74-4B12-861D-D32BE6A22448}">
      <dgm:prSet/>
      <dgm:spPr/>
      <dgm:t>
        <a:bodyPr/>
        <a:lstStyle/>
        <a:p>
          <a:r>
            <a:rPr lang="en-US" baseline="0" dirty="0"/>
            <a:t>Feature Engineering</a:t>
          </a:r>
          <a:endParaRPr lang="en-US" dirty="0"/>
        </a:p>
      </dgm:t>
    </dgm:pt>
    <dgm:pt modelId="{8BDB12E8-E55B-48B4-8C5C-47B6700634AF}" type="parTrans" cxnId="{2CFA6E4E-8F2C-49DA-A373-2012BD8D19F6}">
      <dgm:prSet/>
      <dgm:spPr/>
      <dgm:t>
        <a:bodyPr/>
        <a:lstStyle/>
        <a:p>
          <a:endParaRPr lang="en-US"/>
        </a:p>
      </dgm:t>
    </dgm:pt>
    <dgm:pt modelId="{94797D1E-4FC9-453E-94BA-3231530C6107}" type="sibTrans" cxnId="{2CFA6E4E-8F2C-49DA-A373-2012BD8D19F6}">
      <dgm:prSet/>
      <dgm:spPr/>
      <dgm:t>
        <a:bodyPr/>
        <a:lstStyle/>
        <a:p>
          <a:endParaRPr lang="en-US" dirty="0"/>
        </a:p>
      </dgm:t>
    </dgm:pt>
    <dgm:pt modelId="{84AA704D-A062-4D52-843D-BC465D1E40C3}">
      <dgm:prSet/>
      <dgm:spPr/>
      <dgm:t>
        <a:bodyPr/>
        <a:lstStyle/>
        <a:p>
          <a:r>
            <a:rPr lang="en-US" baseline="0" dirty="0"/>
            <a:t>Model building</a:t>
          </a:r>
          <a:endParaRPr lang="en-US" dirty="0"/>
        </a:p>
      </dgm:t>
    </dgm:pt>
    <dgm:pt modelId="{A829E2C5-2F02-48A1-B0F8-E285313216FE}" type="parTrans" cxnId="{A1FEE65F-6FDD-405A-A07E-9E21565420BA}">
      <dgm:prSet/>
      <dgm:spPr/>
      <dgm:t>
        <a:bodyPr/>
        <a:lstStyle/>
        <a:p>
          <a:endParaRPr lang="en-US"/>
        </a:p>
      </dgm:t>
    </dgm:pt>
    <dgm:pt modelId="{984475ED-DD39-45DA-B176-1C6A330380DE}" type="sibTrans" cxnId="{A1FEE65F-6FDD-405A-A07E-9E21565420BA}">
      <dgm:prSet/>
      <dgm:spPr/>
      <dgm:t>
        <a:bodyPr/>
        <a:lstStyle/>
        <a:p>
          <a:endParaRPr lang="en-US" dirty="0"/>
        </a:p>
      </dgm:t>
    </dgm:pt>
    <dgm:pt modelId="{D628355C-18ED-49CA-9772-370167D7BCC3}">
      <dgm:prSet/>
      <dgm:spPr/>
      <dgm:t>
        <a:bodyPr/>
        <a:lstStyle/>
        <a:p>
          <a:r>
            <a:rPr lang="en-US" baseline="0" dirty="0"/>
            <a:t>Model refining</a:t>
          </a:r>
          <a:endParaRPr lang="en-US" dirty="0"/>
        </a:p>
      </dgm:t>
    </dgm:pt>
    <dgm:pt modelId="{D9640F56-A9A2-41DE-BDE0-0B77FB6CB09B}" type="parTrans" cxnId="{4380BE24-E19B-44F4-9605-1A0F00A76EF2}">
      <dgm:prSet/>
      <dgm:spPr/>
      <dgm:t>
        <a:bodyPr/>
        <a:lstStyle/>
        <a:p>
          <a:endParaRPr lang="en-US"/>
        </a:p>
      </dgm:t>
    </dgm:pt>
    <dgm:pt modelId="{5F3EF6BF-683C-4276-A4B3-232FC07609F2}" type="sibTrans" cxnId="{4380BE24-E19B-44F4-9605-1A0F00A76EF2}">
      <dgm:prSet/>
      <dgm:spPr/>
      <dgm:t>
        <a:bodyPr/>
        <a:lstStyle/>
        <a:p>
          <a:endParaRPr lang="en-US" dirty="0"/>
        </a:p>
      </dgm:t>
    </dgm:pt>
    <dgm:pt modelId="{BDA0EAA2-0004-4CDC-9DF7-949DC9CD333E}">
      <dgm:prSet/>
      <dgm:spPr/>
      <dgm:t>
        <a:bodyPr/>
        <a:lstStyle/>
        <a:p>
          <a:r>
            <a:rPr lang="en-US" baseline="0" dirty="0"/>
            <a:t>Model Results</a:t>
          </a:r>
          <a:endParaRPr lang="en-US" dirty="0"/>
        </a:p>
      </dgm:t>
    </dgm:pt>
    <dgm:pt modelId="{959C6DC0-40C7-4ED6-B3B6-43B5D3DDF5EE}" type="parTrans" cxnId="{EFBE9C21-CEF6-41B7-8CFF-34B29283FDDB}">
      <dgm:prSet/>
      <dgm:spPr/>
      <dgm:t>
        <a:bodyPr/>
        <a:lstStyle/>
        <a:p>
          <a:endParaRPr lang="en-US"/>
        </a:p>
      </dgm:t>
    </dgm:pt>
    <dgm:pt modelId="{86A0F2E4-C12A-47D7-9E82-6000AC3C6A55}" type="sibTrans" cxnId="{EFBE9C21-CEF6-41B7-8CFF-34B29283FDDB}">
      <dgm:prSet/>
      <dgm:spPr/>
      <dgm:t>
        <a:bodyPr/>
        <a:lstStyle/>
        <a:p>
          <a:endParaRPr lang="en-US" dirty="0"/>
        </a:p>
      </dgm:t>
    </dgm:pt>
    <dgm:pt modelId="{23B0C904-C9FD-4409-BAF6-ECE9AA13A3ED}">
      <dgm:prSet/>
      <dgm:spPr/>
      <dgm:t>
        <a:bodyPr/>
        <a:lstStyle/>
        <a:p>
          <a:r>
            <a:rPr lang="en-US" baseline="0" dirty="0"/>
            <a:t>Make Predictions</a:t>
          </a:r>
          <a:endParaRPr lang="en-US" dirty="0"/>
        </a:p>
      </dgm:t>
    </dgm:pt>
    <dgm:pt modelId="{2C79F0E0-74C3-42A9-9C91-96696304BD3F}" type="parTrans" cxnId="{B6B80D25-512B-4444-BEF8-C026E0A49FB7}">
      <dgm:prSet/>
      <dgm:spPr/>
      <dgm:t>
        <a:bodyPr/>
        <a:lstStyle/>
        <a:p>
          <a:endParaRPr lang="en-US"/>
        </a:p>
      </dgm:t>
    </dgm:pt>
    <dgm:pt modelId="{41962E8D-6052-45D4-A608-36575C3502DB}" type="sibTrans" cxnId="{B6B80D25-512B-4444-BEF8-C026E0A49FB7}">
      <dgm:prSet/>
      <dgm:spPr/>
      <dgm:t>
        <a:bodyPr/>
        <a:lstStyle/>
        <a:p>
          <a:endParaRPr lang="en-US" dirty="0"/>
        </a:p>
      </dgm:t>
    </dgm:pt>
    <dgm:pt modelId="{9E1BF34A-97A4-4A74-8BDA-98B0406EB50B}">
      <dgm:prSet/>
      <dgm:spPr/>
      <dgm:t>
        <a:bodyPr/>
        <a:lstStyle/>
        <a:p>
          <a:r>
            <a:rPr lang="en-US" baseline="0" dirty="0"/>
            <a:t>Prediction Results</a:t>
          </a:r>
          <a:endParaRPr lang="en-US" dirty="0"/>
        </a:p>
      </dgm:t>
    </dgm:pt>
    <dgm:pt modelId="{57B6D265-6B88-402C-A273-82B66E7459A3}" type="parTrans" cxnId="{AF6CBF67-A0BC-4E46-88A3-87B321D2BA8A}">
      <dgm:prSet/>
      <dgm:spPr/>
      <dgm:t>
        <a:bodyPr/>
        <a:lstStyle/>
        <a:p>
          <a:endParaRPr lang="en-US"/>
        </a:p>
      </dgm:t>
    </dgm:pt>
    <dgm:pt modelId="{1E5E2F1C-19EF-4E2A-9B08-3CF0DFEB7FF2}" type="sibTrans" cxnId="{AF6CBF67-A0BC-4E46-88A3-87B321D2BA8A}">
      <dgm:prSet/>
      <dgm:spPr/>
      <dgm:t>
        <a:bodyPr/>
        <a:lstStyle/>
        <a:p>
          <a:endParaRPr lang="en-US" dirty="0"/>
        </a:p>
      </dgm:t>
    </dgm:pt>
    <dgm:pt modelId="{917051CA-2265-4E63-A632-09D932CB1834}">
      <dgm:prSet/>
      <dgm:spPr/>
      <dgm:t>
        <a:bodyPr/>
        <a:lstStyle/>
        <a:p>
          <a:r>
            <a:rPr lang="en-US" baseline="0" dirty="0"/>
            <a:t>Conclusion</a:t>
          </a:r>
          <a:endParaRPr lang="en-US" dirty="0"/>
        </a:p>
      </dgm:t>
    </dgm:pt>
    <dgm:pt modelId="{A1D432EB-8BD9-44D0-ABBF-323D77FFDF7A}" type="parTrans" cxnId="{BCBDCCB2-398A-4A86-9CFD-0653383F68D0}">
      <dgm:prSet/>
      <dgm:spPr/>
      <dgm:t>
        <a:bodyPr/>
        <a:lstStyle/>
        <a:p>
          <a:endParaRPr lang="en-US"/>
        </a:p>
      </dgm:t>
    </dgm:pt>
    <dgm:pt modelId="{41BDBBA1-495A-448C-A1F8-A76404A17405}" type="sibTrans" cxnId="{BCBDCCB2-398A-4A86-9CFD-0653383F68D0}">
      <dgm:prSet/>
      <dgm:spPr/>
      <dgm:t>
        <a:bodyPr/>
        <a:lstStyle/>
        <a:p>
          <a:endParaRPr lang="en-US"/>
        </a:p>
      </dgm:t>
    </dgm:pt>
    <dgm:pt modelId="{A6CAF83F-F53F-401E-BE0C-EC10503F05CA}" type="pres">
      <dgm:prSet presAssocID="{702E0F8C-DF27-4E90-BB77-1881A2616E19}" presName="Name0" presStyleCnt="0">
        <dgm:presLayoutVars>
          <dgm:dir/>
          <dgm:resizeHandles val="exact"/>
        </dgm:presLayoutVars>
      </dgm:prSet>
      <dgm:spPr/>
    </dgm:pt>
    <dgm:pt modelId="{17E4BDFF-A15D-4CB4-9C2D-35860C2B55CE}" type="pres">
      <dgm:prSet presAssocID="{17D60FCF-E6A1-47C1-9D3F-8732D48B4548}" presName="node" presStyleLbl="node1" presStyleIdx="0" presStyleCnt="10">
        <dgm:presLayoutVars>
          <dgm:bulletEnabled val="1"/>
        </dgm:presLayoutVars>
      </dgm:prSet>
      <dgm:spPr/>
    </dgm:pt>
    <dgm:pt modelId="{E8236940-C272-4C9B-9387-6C2FD97BF921}" type="pres">
      <dgm:prSet presAssocID="{0BC02BBE-B927-4085-A45F-207182A038B7}" presName="sibTrans" presStyleLbl="sibTrans1D1" presStyleIdx="0" presStyleCnt="9"/>
      <dgm:spPr/>
    </dgm:pt>
    <dgm:pt modelId="{3360575A-8221-4112-8D00-3DF48ABEB450}" type="pres">
      <dgm:prSet presAssocID="{0BC02BBE-B927-4085-A45F-207182A038B7}" presName="connectorText" presStyleLbl="sibTrans1D1" presStyleIdx="0" presStyleCnt="9"/>
      <dgm:spPr/>
    </dgm:pt>
    <dgm:pt modelId="{DCE12C7C-3C51-42E9-BBA9-C7CEE631ACCA}" type="pres">
      <dgm:prSet presAssocID="{0105AEA0-7187-4F33-875B-C1010FA7EB54}" presName="node" presStyleLbl="node1" presStyleIdx="1" presStyleCnt="10">
        <dgm:presLayoutVars>
          <dgm:bulletEnabled val="1"/>
        </dgm:presLayoutVars>
      </dgm:prSet>
      <dgm:spPr/>
    </dgm:pt>
    <dgm:pt modelId="{1D59B9FA-4AE6-45D4-AA41-91BCF162776C}" type="pres">
      <dgm:prSet presAssocID="{F7647D4C-8054-42A7-A1F9-ADC282437007}" presName="sibTrans" presStyleLbl="sibTrans1D1" presStyleIdx="1" presStyleCnt="9"/>
      <dgm:spPr/>
    </dgm:pt>
    <dgm:pt modelId="{BEA6A3A4-E5FE-4D8E-9416-869421E008E8}" type="pres">
      <dgm:prSet presAssocID="{F7647D4C-8054-42A7-A1F9-ADC282437007}" presName="connectorText" presStyleLbl="sibTrans1D1" presStyleIdx="1" presStyleCnt="9"/>
      <dgm:spPr/>
    </dgm:pt>
    <dgm:pt modelId="{884FAB84-7DA2-4DC6-9949-0E47D64FB2A5}" type="pres">
      <dgm:prSet presAssocID="{7C4CF40F-A3D4-49CB-AE1F-5CD1520441B2}" presName="node" presStyleLbl="node1" presStyleIdx="2" presStyleCnt="10">
        <dgm:presLayoutVars>
          <dgm:bulletEnabled val="1"/>
        </dgm:presLayoutVars>
      </dgm:prSet>
      <dgm:spPr/>
    </dgm:pt>
    <dgm:pt modelId="{4265E447-08B9-4A49-AC55-6B6A7EB36901}" type="pres">
      <dgm:prSet presAssocID="{E8D82CCE-3BC4-4B2D-9CED-9F0A99CD1E1E}" presName="sibTrans" presStyleLbl="sibTrans1D1" presStyleIdx="2" presStyleCnt="9"/>
      <dgm:spPr/>
    </dgm:pt>
    <dgm:pt modelId="{5F049A11-5570-4765-95CA-FCE65814F0B3}" type="pres">
      <dgm:prSet presAssocID="{E8D82CCE-3BC4-4B2D-9CED-9F0A99CD1E1E}" presName="connectorText" presStyleLbl="sibTrans1D1" presStyleIdx="2" presStyleCnt="9"/>
      <dgm:spPr/>
    </dgm:pt>
    <dgm:pt modelId="{014502DA-9A9B-4D8C-A9F3-9462FA86C6C3}" type="pres">
      <dgm:prSet presAssocID="{CEB9AA3C-8E74-4B12-861D-D32BE6A22448}" presName="node" presStyleLbl="node1" presStyleIdx="3" presStyleCnt="10">
        <dgm:presLayoutVars>
          <dgm:bulletEnabled val="1"/>
        </dgm:presLayoutVars>
      </dgm:prSet>
      <dgm:spPr/>
    </dgm:pt>
    <dgm:pt modelId="{B995E05B-CD68-4997-B7CF-303078AC185F}" type="pres">
      <dgm:prSet presAssocID="{94797D1E-4FC9-453E-94BA-3231530C6107}" presName="sibTrans" presStyleLbl="sibTrans1D1" presStyleIdx="3" presStyleCnt="9"/>
      <dgm:spPr/>
    </dgm:pt>
    <dgm:pt modelId="{2A5AB3C0-F7EB-449F-B66C-71876534F9EA}" type="pres">
      <dgm:prSet presAssocID="{94797D1E-4FC9-453E-94BA-3231530C6107}" presName="connectorText" presStyleLbl="sibTrans1D1" presStyleIdx="3" presStyleCnt="9"/>
      <dgm:spPr/>
    </dgm:pt>
    <dgm:pt modelId="{A3A15E97-4ACD-4AD3-AE94-4109B14AFF8D}" type="pres">
      <dgm:prSet presAssocID="{84AA704D-A062-4D52-843D-BC465D1E40C3}" presName="node" presStyleLbl="node1" presStyleIdx="4" presStyleCnt="10">
        <dgm:presLayoutVars>
          <dgm:bulletEnabled val="1"/>
        </dgm:presLayoutVars>
      </dgm:prSet>
      <dgm:spPr/>
    </dgm:pt>
    <dgm:pt modelId="{E311C141-A161-464D-B4AC-66AC1265B947}" type="pres">
      <dgm:prSet presAssocID="{984475ED-DD39-45DA-B176-1C6A330380DE}" presName="sibTrans" presStyleLbl="sibTrans1D1" presStyleIdx="4" presStyleCnt="9"/>
      <dgm:spPr/>
    </dgm:pt>
    <dgm:pt modelId="{FECA5291-1BD6-4A70-BB6B-A6E6050383BE}" type="pres">
      <dgm:prSet presAssocID="{984475ED-DD39-45DA-B176-1C6A330380DE}" presName="connectorText" presStyleLbl="sibTrans1D1" presStyleIdx="4" presStyleCnt="9"/>
      <dgm:spPr/>
    </dgm:pt>
    <dgm:pt modelId="{02EA99B9-3071-494A-8071-69E5D1B97E22}" type="pres">
      <dgm:prSet presAssocID="{D628355C-18ED-49CA-9772-370167D7BCC3}" presName="node" presStyleLbl="node1" presStyleIdx="5" presStyleCnt="10">
        <dgm:presLayoutVars>
          <dgm:bulletEnabled val="1"/>
        </dgm:presLayoutVars>
      </dgm:prSet>
      <dgm:spPr/>
    </dgm:pt>
    <dgm:pt modelId="{2D1E6307-B5A7-47B2-A0ED-B3767F18DDBA}" type="pres">
      <dgm:prSet presAssocID="{5F3EF6BF-683C-4276-A4B3-232FC07609F2}" presName="sibTrans" presStyleLbl="sibTrans1D1" presStyleIdx="5" presStyleCnt="9"/>
      <dgm:spPr/>
    </dgm:pt>
    <dgm:pt modelId="{133D4D04-3993-4FE7-A77A-3401DA8D0BAF}" type="pres">
      <dgm:prSet presAssocID="{5F3EF6BF-683C-4276-A4B3-232FC07609F2}" presName="connectorText" presStyleLbl="sibTrans1D1" presStyleIdx="5" presStyleCnt="9"/>
      <dgm:spPr/>
    </dgm:pt>
    <dgm:pt modelId="{6BA948AF-6425-4C96-B1AA-770B5AAE1C7B}" type="pres">
      <dgm:prSet presAssocID="{BDA0EAA2-0004-4CDC-9DF7-949DC9CD333E}" presName="node" presStyleLbl="node1" presStyleIdx="6" presStyleCnt="10">
        <dgm:presLayoutVars>
          <dgm:bulletEnabled val="1"/>
        </dgm:presLayoutVars>
      </dgm:prSet>
      <dgm:spPr/>
    </dgm:pt>
    <dgm:pt modelId="{875A9F10-DCDB-4765-A70C-C95AAFD862E7}" type="pres">
      <dgm:prSet presAssocID="{86A0F2E4-C12A-47D7-9E82-6000AC3C6A55}" presName="sibTrans" presStyleLbl="sibTrans1D1" presStyleIdx="6" presStyleCnt="9"/>
      <dgm:spPr/>
    </dgm:pt>
    <dgm:pt modelId="{E95D26A8-F7C7-4B88-832C-DF3832832F21}" type="pres">
      <dgm:prSet presAssocID="{86A0F2E4-C12A-47D7-9E82-6000AC3C6A55}" presName="connectorText" presStyleLbl="sibTrans1D1" presStyleIdx="6" presStyleCnt="9"/>
      <dgm:spPr/>
    </dgm:pt>
    <dgm:pt modelId="{2B7FCF96-B4B0-4D82-9023-75280916C3E8}" type="pres">
      <dgm:prSet presAssocID="{23B0C904-C9FD-4409-BAF6-ECE9AA13A3ED}" presName="node" presStyleLbl="node1" presStyleIdx="7" presStyleCnt="10">
        <dgm:presLayoutVars>
          <dgm:bulletEnabled val="1"/>
        </dgm:presLayoutVars>
      </dgm:prSet>
      <dgm:spPr/>
    </dgm:pt>
    <dgm:pt modelId="{0B275347-C3DE-46C5-85D9-F38E18ADA436}" type="pres">
      <dgm:prSet presAssocID="{41962E8D-6052-45D4-A608-36575C3502DB}" presName="sibTrans" presStyleLbl="sibTrans1D1" presStyleIdx="7" presStyleCnt="9"/>
      <dgm:spPr/>
    </dgm:pt>
    <dgm:pt modelId="{3AD169A2-539F-4F34-9B54-6382627E99B2}" type="pres">
      <dgm:prSet presAssocID="{41962E8D-6052-45D4-A608-36575C3502DB}" presName="connectorText" presStyleLbl="sibTrans1D1" presStyleIdx="7" presStyleCnt="9"/>
      <dgm:spPr/>
    </dgm:pt>
    <dgm:pt modelId="{89A67C43-17EB-4C41-8C18-612E443FF233}" type="pres">
      <dgm:prSet presAssocID="{9E1BF34A-97A4-4A74-8BDA-98B0406EB50B}" presName="node" presStyleLbl="node1" presStyleIdx="8" presStyleCnt="10">
        <dgm:presLayoutVars>
          <dgm:bulletEnabled val="1"/>
        </dgm:presLayoutVars>
      </dgm:prSet>
      <dgm:spPr/>
    </dgm:pt>
    <dgm:pt modelId="{A5729AF6-8EFD-4846-9306-57BE45195730}" type="pres">
      <dgm:prSet presAssocID="{1E5E2F1C-19EF-4E2A-9B08-3CF0DFEB7FF2}" presName="sibTrans" presStyleLbl="sibTrans1D1" presStyleIdx="8" presStyleCnt="9"/>
      <dgm:spPr/>
    </dgm:pt>
    <dgm:pt modelId="{183BD81F-5D97-4176-A935-F13197A3DB35}" type="pres">
      <dgm:prSet presAssocID="{1E5E2F1C-19EF-4E2A-9B08-3CF0DFEB7FF2}" presName="connectorText" presStyleLbl="sibTrans1D1" presStyleIdx="8" presStyleCnt="9"/>
      <dgm:spPr/>
    </dgm:pt>
    <dgm:pt modelId="{70A21B79-4897-4369-B5C3-E6231080D070}" type="pres">
      <dgm:prSet presAssocID="{917051CA-2265-4E63-A632-09D932CB1834}" presName="node" presStyleLbl="node1" presStyleIdx="9" presStyleCnt="10">
        <dgm:presLayoutVars>
          <dgm:bulletEnabled val="1"/>
        </dgm:presLayoutVars>
      </dgm:prSet>
      <dgm:spPr/>
    </dgm:pt>
  </dgm:ptLst>
  <dgm:cxnLst>
    <dgm:cxn modelId="{614EBE06-4627-4CA4-86FD-546BEFDF7F1E}" type="presOf" srcId="{E8D82CCE-3BC4-4B2D-9CED-9F0A99CD1E1E}" destId="{5F049A11-5570-4765-95CA-FCE65814F0B3}" srcOrd="1" destOrd="0" presId="urn:microsoft.com/office/officeart/2016/7/layout/RepeatingBendingProcessNew"/>
    <dgm:cxn modelId="{2F43DB06-8106-466E-82A1-2805EC639321}" type="presOf" srcId="{86A0F2E4-C12A-47D7-9E82-6000AC3C6A55}" destId="{875A9F10-DCDB-4765-A70C-C95AAFD862E7}" srcOrd="0" destOrd="0" presId="urn:microsoft.com/office/officeart/2016/7/layout/RepeatingBendingProcessNew"/>
    <dgm:cxn modelId="{9B97FB07-3170-471E-9737-4801DF01E57D}" type="presOf" srcId="{984475ED-DD39-45DA-B176-1C6A330380DE}" destId="{FECA5291-1BD6-4A70-BB6B-A6E6050383BE}" srcOrd="1" destOrd="0" presId="urn:microsoft.com/office/officeart/2016/7/layout/RepeatingBendingProcessNew"/>
    <dgm:cxn modelId="{AC9D7B0E-9CB9-4320-8D45-E01107E07B36}" type="presOf" srcId="{BDA0EAA2-0004-4CDC-9DF7-949DC9CD333E}" destId="{6BA948AF-6425-4C96-B1AA-770B5AAE1C7B}" srcOrd="0" destOrd="0" presId="urn:microsoft.com/office/officeart/2016/7/layout/RepeatingBendingProcessNew"/>
    <dgm:cxn modelId="{1600F70E-D53B-4160-9D4D-C06CFA6F136C}" type="presOf" srcId="{F7647D4C-8054-42A7-A1F9-ADC282437007}" destId="{1D59B9FA-4AE6-45D4-AA41-91BCF162776C}" srcOrd="0" destOrd="0" presId="urn:microsoft.com/office/officeart/2016/7/layout/RepeatingBendingProcessNew"/>
    <dgm:cxn modelId="{EFBE9C21-CEF6-41B7-8CFF-34B29283FDDB}" srcId="{702E0F8C-DF27-4E90-BB77-1881A2616E19}" destId="{BDA0EAA2-0004-4CDC-9DF7-949DC9CD333E}" srcOrd="6" destOrd="0" parTransId="{959C6DC0-40C7-4ED6-B3B6-43B5D3DDF5EE}" sibTransId="{86A0F2E4-C12A-47D7-9E82-6000AC3C6A55}"/>
    <dgm:cxn modelId="{4380BE24-E19B-44F4-9605-1A0F00A76EF2}" srcId="{702E0F8C-DF27-4E90-BB77-1881A2616E19}" destId="{D628355C-18ED-49CA-9772-370167D7BCC3}" srcOrd="5" destOrd="0" parTransId="{D9640F56-A9A2-41DE-BDE0-0B77FB6CB09B}" sibTransId="{5F3EF6BF-683C-4276-A4B3-232FC07609F2}"/>
    <dgm:cxn modelId="{B6B80D25-512B-4444-BEF8-C026E0A49FB7}" srcId="{702E0F8C-DF27-4E90-BB77-1881A2616E19}" destId="{23B0C904-C9FD-4409-BAF6-ECE9AA13A3ED}" srcOrd="7" destOrd="0" parTransId="{2C79F0E0-74C3-42A9-9C91-96696304BD3F}" sibTransId="{41962E8D-6052-45D4-A608-36575C3502DB}"/>
    <dgm:cxn modelId="{53B70C29-2EB4-4394-A60E-1F77DCDEC6F3}" type="presOf" srcId="{41962E8D-6052-45D4-A608-36575C3502DB}" destId="{0B275347-C3DE-46C5-85D9-F38E18ADA436}" srcOrd="0" destOrd="0" presId="urn:microsoft.com/office/officeart/2016/7/layout/RepeatingBendingProcessNew"/>
    <dgm:cxn modelId="{30B04637-1B65-4684-B292-0EA435D17D75}" srcId="{702E0F8C-DF27-4E90-BB77-1881A2616E19}" destId="{7C4CF40F-A3D4-49CB-AE1F-5CD1520441B2}" srcOrd="2" destOrd="0" parTransId="{01F65E02-1000-42FE-99E7-24269FF82E73}" sibTransId="{E8D82CCE-3BC4-4B2D-9CED-9F0A99CD1E1E}"/>
    <dgm:cxn modelId="{A1FEE65F-6FDD-405A-A07E-9E21565420BA}" srcId="{702E0F8C-DF27-4E90-BB77-1881A2616E19}" destId="{84AA704D-A062-4D52-843D-BC465D1E40C3}" srcOrd="4" destOrd="0" parTransId="{A829E2C5-2F02-48A1-B0F8-E285313216FE}" sibTransId="{984475ED-DD39-45DA-B176-1C6A330380DE}"/>
    <dgm:cxn modelId="{AF6CBF67-A0BC-4E46-88A3-87B321D2BA8A}" srcId="{702E0F8C-DF27-4E90-BB77-1881A2616E19}" destId="{9E1BF34A-97A4-4A74-8BDA-98B0406EB50B}" srcOrd="8" destOrd="0" parTransId="{57B6D265-6B88-402C-A273-82B66E7459A3}" sibTransId="{1E5E2F1C-19EF-4E2A-9B08-3CF0DFEB7FF2}"/>
    <dgm:cxn modelId="{F72D4649-80EC-4320-8A17-39A00C5C6A21}" type="presOf" srcId="{7C4CF40F-A3D4-49CB-AE1F-5CD1520441B2}" destId="{884FAB84-7DA2-4DC6-9949-0E47D64FB2A5}" srcOrd="0" destOrd="0" presId="urn:microsoft.com/office/officeart/2016/7/layout/RepeatingBendingProcessNew"/>
    <dgm:cxn modelId="{BCB8466D-5DBE-4F53-A276-D5EF0C882BAC}" type="presOf" srcId="{17D60FCF-E6A1-47C1-9D3F-8732D48B4548}" destId="{17E4BDFF-A15D-4CB4-9C2D-35860C2B55CE}" srcOrd="0" destOrd="0" presId="urn:microsoft.com/office/officeart/2016/7/layout/RepeatingBendingProcessNew"/>
    <dgm:cxn modelId="{2CFA6E4E-8F2C-49DA-A373-2012BD8D19F6}" srcId="{702E0F8C-DF27-4E90-BB77-1881A2616E19}" destId="{CEB9AA3C-8E74-4B12-861D-D32BE6A22448}" srcOrd="3" destOrd="0" parTransId="{8BDB12E8-E55B-48B4-8C5C-47B6700634AF}" sibTransId="{94797D1E-4FC9-453E-94BA-3231530C6107}"/>
    <dgm:cxn modelId="{7DB46C6F-44E8-4EC6-83CA-E5E921662D75}" type="presOf" srcId="{1E5E2F1C-19EF-4E2A-9B08-3CF0DFEB7FF2}" destId="{183BD81F-5D97-4176-A935-F13197A3DB35}" srcOrd="1" destOrd="0" presId="urn:microsoft.com/office/officeart/2016/7/layout/RepeatingBendingProcessNew"/>
    <dgm:cxn modelId="{9C4B6179-3ACD-431C-A341-F13900FA78F2}" srcId="{702E0F8C-DF27-4E90-BB77-1881A2616E19}" destId="{17D60FCF-E6A1-47C1-9D3F-8732D48B4548}" srcOrd="0" destOrd="0" parTransId="{224097E5-25E1-4652-A2F9-EE658762C70B}" sibTransId="{0BC02BBE-B927-4085-A45F-207182A038B7}"/>
    <dgm:cxn modelId="{AF10727D-34E7-43AA-AB7A-33CA8F44AD1F}" type="presOf" srcId="{F7647D4C-8054-42A7-A1F9-ADC282437007}" destId="{BEA6A3A4-E5FE-4D8E-9416-869421E008E8}" srcOrd="1" destOrd="0" presId="urn:microsoft.com/office/officeart/2016/7/layout/RepeatingBendingProcessNew"/>
    <dgm:cxn modelId="{92937B7E-81ED-4DCD-8C24-E18F08733B71}" type="presOf" srcId="{CEB9AA3C-8E74-4B12-861D-D32BE6A22448}" destId="{014502DA-9A9B-4D8C-A9F3-9462FA86C6C3}" srcOrd="0" destOrd="0" presId="urn:microsoft.com/office/officeart/2016/7/layout/RepeatingBendingProcessNew"/>
    <dgm:cxn modelId="{D982EA7E-D610-4F27-A909-08B67C060D62}" type="presOf" srcId="{0105AEA0-7187-4F33-875B-C1010FA7EB54}" destId="{DCE12C7C-3C51-42E9-BBA9-C7CEE631ACCA}" srcOrd="0" destOrd="0" presId="urn:microsoft.com/office/officeart/2016/7/layout/RepeatingBendingProcessNew"/>
    <dgm:cxn modelId="{BCDF6A83-671E-44BD-AB87-5B4A2D251F2A}" type="presOf" srcId="{5F3EF6BF-683C-4276-A4B3-232FC07609F2}" destId="{2D1E6307-B5A7-47B2-A0ED-B3767F18DDBA}" srcOrd="0" destOrd="0" presId="urn:microsoft.com/office/officeart/2016/7/layout/RepeatingBendingProcessNew"/>
    <dgm:cxn modelId="{9DAAC698-5DF2-40BE-B8E8-FFEF43A6A5ED}" type="presOf" srcId="{984475ED-DD39-45DA-B176-1C6A330380DE}" destId="{E311C141-A161-464D-B4AC-66AC1265B947}" srcOrd="0" destOrd="0" presId="urn:microsoft.com/office/officeart/2016/7/layout/RepeatingBendingProcessNew"/>
    <dgm:cxn modelId="{2FED4F9C-5392-4A75-B2BD-AF84DC867E7C}" type="presOf" srcId="{E8D82CCE-3BC4-4B2D-9CED-9F0A99CD1E1E}" destId="{4265E447-08B9-4A49-AC55-6B6A7EB36901}" srcOrd="0" destOrd="0" presId="urn:microsoft.com/office/officeart/2016/7/layout/RepeatingBendingProcessNew"/>
    <dgm:cxn modelId="{332EAD9C-5F99-4653-9341-8FFB3C85DC88}" srcId="{702E0F8C-DF27-4E90-BB77-1881A2616E19}" destId="{0105AEA0-7187-4F33-875B-C1010FA7EB54}" srcOrd="1" destOrd="0" parTransId="{30FC66A0-8DF2-4EB8-9E21-5EFB6765B27A}" sibTransId="{F7647D4C-8054-42A7-A1F9-ADC282437007}"/>
    <dgm:cxn modelId="{0E47C69D-AF26-482A-A624-CB9938F09B8A}" type="presOf" srcId="{0BC02BBE-B927-4085-A45F-207182A038B7}" destId="{3360575A-8221-4112-8D00-3DF48ABEB450}" srcOrd="1" destOrd="0" presId="urn:microsoft.com/office/officeart/2016/7/layout/RepeatingBendingProcessNew"/>
    <dgm:cxn modelId="{917BCC9D-B2CC-4F05-BDA8-7D66038DEE2B}" type="presOf" srcId="{1E5E2F1C-19EF-4E2A-9B08-3CF0DFEB7FF2}" destId="{A5729AF6-8EFD-4846-9306-57BE45195730}" srcOrd="0" destOrd="0" presId="urn:microsoft.com/office/officeart/2016/7/layout/RepeatingBendingProcessNew"/>
    <dgm:cxn modelId="{E54762A9-FBC9-48E3-B39C-CC2C6BA635CB}" type="presOf" srcId="{D628355C-18ED-49CA-9772-370167D7BCC3}" destId="{02EA99B9-3071-494A-8071-69E5D1B97E22}" srcOrd="0" destOrd="0" presId="urn:microsoft.com/office/officeart/2016/7/layout/RepeatingBendingProcessNew"/>
    <dgm:cxn modelId="{BCBDCCB2-398A-4A86-9CFD-0653383F68D0}" srcId="{702E0F8C-DF27-4E90-BB77-1881A2616E19}" destId="{917051CA-2265-4E63-A632-09D932CB1834}" srcOrd="9" destOrd="0" parTransId="{A1D432EB-8BD9-44D0-ABBF-323D77FFDF7A}" sibTransId="{41BDBBA1-495A-448C-A1F8-A76404A17405}"/>
    <dgm:cxn modelId="{D9F2A2BF-1E96-4372-8460-2B86CD668113}" type="presOf" srcId="{917051CA-2265-4E63-A632-09D932CB1834}" destId="{70A21B79-4897-4369-B5C3-E6231080D070}" srcOrd="0" destOrd="0" presId="urn:microsoft.com/office/officeart/2016/7/layout/RepeatingBendingProcessNew"/>
    <dgm:cxn modelId="{077DFBC2-82E8-4DDB-87D5-588CB6C39F71}" type="presOf" srcId="{41962E8D-6052-45D4-A608-36575C3502DB}" destId="{3AD169A2-539F-4F34-9B54-6382627E99B2}" srcOrd="1" destOrd="0" presId="urn:microsoft.com/office/officeart/2016/7/layout/RepeatingBendingProcessNew"/>
    <dgm:cxn modelId="{CA2D96CF-E0C7-4DF6-8669-C6132BD96F2D}" type="presOf" srcId="{86A0F2E4-C12A-47D7-9E82-6000AC3C6A55}" destId="{E95D26A8-F7C7-4B88-832C-DF3832832F21}" srcOrd="1" destOrd="0" presId="urn:microsoft.com/office/officeart/2016/7/layout/RepeatingBendingProcessNew"/>
    <dgm:cxn modelId="{487A7DD8-A080-4C07-9F75-B0E7265C7347}" type="presOf" srcId="{84AA704D-A062-4D52-843D-BC465D1E40C3}" destId="{A3A15E97-4ACD-4AD3-AE94-4109B14AFF8D}" srcOrd="0" destOrd="0" presId="urn:microsoft.com/office/officeart/2016/7/layout/RepeatingBendingProcessNew"/>
    <dgm:cxn modelId="{75124CE4-DB16-4D5A-8CD1-3BB305C5DDCC}" type="presOf" srcId="{94797D1E-4FC9-453E-94BA-3231530C6107}" destId="{B995E05B-CD68-4997-B7CF-303078AC185F}" srcOrd="0" destOrd="0" presId="urn:microsoft.com/office/officeart/2016/7/layout/RepeatingBendingProcessNew"/>
    <dgm:cxn modelId="{BB4D88E5-8F66-453A-B8D3-CB2746604C0A}" type="presOf" srcId="{5F3EF6BF-683C-4276-A4B3-232FC07609F2}" destId="{133D4D04-3993-4FE7-A77A-3401DA8D0BAF}" srcOrd="1" destOrd="0" presId="urn:microsoft.com/office/officeart/2016/7/layout/RepeatingBendingProcessNew"/>
    <dgm:cxn modelId="{F78FD8E6-BBDE-4235-8EAC-569EC2BB001A}" type="presOf" srcId="{9E1BF34A-97A4-4A74-8BDA-98B0406EB50B}" destId="{89A67C43-17EB-4C41-8C18-612E443FF233}" srcOrd="0" destOrd="0" presId="urn:microsoft.com/office/officeart/2016/7/layout/RepeatingBendingProcessNew"/>
    <dgm:cxn modelId="{35C833EC-CAFE-4307-B2A1-AC86511A067E}" type="presOf" srcId="{94797D1E-4FC9-453E-94BA-3231530C6107}" destId="{2A5AB3C0-F7EB-449F-B66C-71876534F9EA}" srcOrd="1" destOrd="0" presId="urn:microsoft.com/office/officeart/2016/7/layout/RepeatingBendingProcessNew"/>
    <dgm:cxn modelId="{66B3D7F1-E58E-4AE7-B80B-55787E66A738}" type="presOf" srcId="{23B0C904-C9FD-4409-BAF6-ECE9AA13A3ED}" destId="{2B7FCF96-B4B0-4D82-9023-75280916C3E8}" srcOrd="0" destOrd="0" presId="urn:microsoft.com/office/officeart/2016/7/layout/RepeatingBendingProcessNew"/>
    <dgm:cxn modelId="{D1F774F7-5240-4CEE-A4E7-FC1A1240C13A}" type="presOf" srcId="{702E0F8C-DF27-4E90-BB77-1881A2616E19}" destId="{A6CAF83F-F53F-401E-BE0C-EC10503F05CA}" srcOrd="0" destOrd="0" presId="urn:microsoft.com/office/officeart/2016/7/layout/RepeatingBendingProcessNew"/>
    <dgm:cxn modelId="{596FD1F9-DDF6-4B26-B79A-A22B5F36E9A0}" type="presOf" srcId="{0BC02BBE-B927-4085-A45F-207182A038B7}" destId="{E8236940-C272-4C9B-9387-6C2FD97BF921}" srcOrd="0" destOrd="0" presId="urn:microsoft.com/office/officeart/2016/7/layout/RepeatingBendingProcessNew"/>
    <dgm:cxn modelId="{19725865-6C0D-491A-9BDB-4243BDF156DB}" type="presParOf" srcId="{A6CAF83F-F53F-401E-BE0C-EC10503F05CA}" destId="{17E4BDFF-A15D-4CB4-9C2D-35860C2B55CE}" srcOrd="0" destOrd="0" presId="urn:microsoft.com/office/officeart/2016/7/layout/RepeatingBendingProcessNew"/>
    <dgm:cxn modelId="{9A0A4CBA-57DA-4E83-8FC3-6ED339D11827}" type="presParOf" srcId="{A6CAF83F-F53F-401E-BE0C-EC10503F05CA}" destId="{E8236940-C272-4C9B-9387-6C2FD97BF921}" srcOrd="1" destOrd="0" presId="urn:microsoft.com/office/officeart/2016/7/layout/RepeatingBendingProcessNew"/>
    <dgm:cxn modelId="{16949C56-92E0-498B-8DFC-42307D679801}" type="presParOf" srcId="{E8236940-C272-4C9B-9387-6C2FD97BF921}" destId="{3360575A-8221-4112-8D00-3DF48ABEB450}" srcOrd="0" destOrd="0" presId="urn:microsoft.com/office/officeart/2016/7/layout/RepeatingBendingProcessNew"/>
    <dgm:cxn modelId="{FF30904C-9F0E-402C-8D88-B16192D253DC}" type="presParOf" srcId="{A6CAF83F-F53F-401E-BE0C-EC10503F05CA}" destId="{DCE12C7C-3C51-42E9-BBA9-C7CEE631ACCA}" srcOrd="2" destOrd="0" presId="urn:microsoft.com/office/officeart/2016/7/layout/RepeatingBendingProcessNew"/>
    <dgm:cxn modelId="{B861355A-7F68-4EC5-8FA6-FB6E2EDB5426}" type="presParOf" srcId="{A6CAF83F-F53F-401E-BE0C-EC10503F05CA}" destId="{1D59B9FA-4AE6-45D4-AA41-91BCF162776C}" srcOrd="3" destOrd="0" presId="urn:microsoft.com/office/officeart/2016/7/layout/RepeatingBendingProcessNew"/>
    <dgm:cxn modelId="{A3B23798-612D-4F64-A1B1-504FD40B7AA0}" type="presParOf" srcId="{1D59B9FA-4AE6-45D4-AA41-91BCF162776C}" destId="{BEA6A3A4-E5FE-4D8E-9416-869421E008E8}" srcOrd="0" destOrd="0" presId="urn:microsoft.com/office/officeart/2016/7/layout/RepeatingBendingProcessNew"/>
    <dgm:cxn modelId="{56B4BFB6-EC02-46CC-9559-07BBFE7C7540}" type="presParOf" srcId="{A6CAF83F-F53F-401E-BE0C-EC10503F05CA}" destId="{884FAB84-7DA2-4DC6-9949-0E47D64FB2A5}" srcOrd="4" destOrd="0" presId="urn:microsoft.com/office/officeart/2016/7/layout/RepeatingBendingProcessNew"/>
    <dgm:cxn modelId="{E82956E9-7CBD-4F91-BE16-FE392C01FE4C}" type="presParOf" srcId="{A6CAF83F-F53F-401E-BE0C-EC10503F05CA}" destId="{4265E447-08B9-4A49-AC55-6B6A7EB36901}" srcOrd="5" destOrd="0" presId="urn:microsoft.com/office/officeart/2016/7/layout/RepeatingBendingProcessNew"/>
    <dgm:cxn modelId="{CBA9B0BA-A0F8-4BED-8BE2-9CEB700AA2A6}" type="presParOf" srcId="{4265E447-08B9-4A49-AC55-6B6A7EB36901}" destId="{5F049A11-5570-4765-95CA-FCE65814F0B3}" srcOrd="0" destOrd="0" presId="urn:microsoft.com/office/officeart/2016/7/layout/RepeatingBendingProcessNew"/>
    <dgm:cxn modelId="{A354F11C-AF6B-4A3F-A5F2-8C3085961E3B}" type="presParOf" srcId="{A6CAF83F-F53F-401E-BE0C-EC10503F05CA}" destId="{014502DA-9A9B-4D8C-A9F3-9462FA86C6C3}" srcOrd="6" destOrd="0" presId="urn:microsoft.com/office/officeart/2016/7/layout/RepeatingBendingProcessNew"/>
    <dgm:cxn modelId="{1C3BB348-0605-4B5D-8515-B9A44A5587FA}" type="presParOf" srcId="{A6CAF83F-F53F-401E-BE0C-EC10503F05CA}" destId="{B995E05B-CD68-4997-B7CF-303078AC185F}" srcOrd="7" destOrd="0" presId="urn:microsoft.com/office/officeart/2016/7/layout/RepeatingBendingProcessNew"/>
    <dgm:cxn modelId="{14A888E5-923C-4A4F-8AAD-47849B02F135}" type="presParOf" srcId="{B995E05B-CD68-4997-B7CF-303078AC185F}" destId="{2A5AB3C0-F7EB-449F-B66C-71876534F9EA}" srcOrd="0" destOrd="0" presId="urn:microsoft.com/office/officeart/2016/7/layout/RepeatingBendingProcessNew"/>
    <dgm:cxn modelId="{9A19F73B-508F-48A3-9880-A46821268FD2}" type="presParOf" srcId="{A6CAF83F-F53F-401E-BE0C-EC10503F05CA}" destId="{A3A15E97-4ACD-4AD3-AE94-4109B14AFF8D}" srcOrd="8" destOrd="0" presId="urn:microsoft.com/office/officeart/2016/7/layout/RepeatingBendingProcessNew"/>
    <dgm:cxn modelId="{F209CC79-A62C-4CB2-8B72-3B16ADFC25AE}" type="presParOf" srcId="{A6CAF83F-F53F-401E-BE0C-EC10503F05CA}" destId="{E311C141-A161-464D-B4AC-66AC1265B947}" srcOrd="9" destOrd="0" presId="urn:microsoft.com/office/officeart/2016/7/layout/RepeatingBendingProcessNew"/>
    <dgm:cxn modelId="{8267F7A3-D946-4EC5-ACFB-97D10411478D}" type="presParOf" srcId="{E311C141-A161-464D-B4AC-66AC1265B947}" destId="{FECA5291-1BD6-4A70-BB6B-A6E6050383BE}" srcOrd="0" destOrd="0" presId="urn:microsoft.com/office/officeart/2016/7/layout/RepeatingBendingProcessNew"/>
    <dgm:cxn modelId="{4EEC6FF6-076A-4772-81F3-2621F1EC261C}" type="presParOf" srcId="{A6CAF83F-F53F-401E-BE0C-EC10503F05CA}" destId="{02EA99B9-3071-494A-8071-69E5D1B97E22}" srcOrd="10" destOrd="0" presId="urn:microsoft.com/office/officeart/2016/7/layout/RepeatingBendingProcessNew"/>
    <dgm:cxn modelId="{0F38CB3A-DF69-42E9-8F44-468EF4779DFA}" type="presParOf" srcId="{A6CAF83F-F53F-401E-BE0C-EC10503F05CA}" destId="{2D1E6307-B5A7-47B2-A0ED-B3767F18DDBA}" srcOrd="11" destOrd="0" presId="urn:microsoft.com/office/officeart/2016/7/layout/RepeatingBendingProcessNew"/>
    <dgm:cxn modelId="{C52F8E86-3899-4A21-BD5B-A7E838AB7B32}" type="presParOf" srcId="{2D1E6307-B5A7-47B2-A0ED-B3767F18DDBA}" destId="{133D4D04-3993-4FE7-A77A-3401DA8D0BAF}" srcOrd="0" destOrd="0" presId="urn:microsoft.com/office/officeart/2016/7/layout/RepeatingBendingProcessNew"/>
    <dgm:cxn modelId="{0024014D-B243-411B-857E-27CADC02423C}" type="presParOf" srcId="{A6CAF83F-F53F-401E-BE0C-EC10503F05CA}" destId="{6BA948AF-6425-4C96-B1AA-770B5AAE1C7B}" srcOrd="12" destOrd="0" presId="urn:microsoft.com/office/officeart/2016/7/layout/RepeatingBendingProcessNew"/>
    <dgm:cxn modelId="{8A4AA10F-A843-4599-8684-18F1252D8A60}" type="presParOf" srcId="{A6CAF83F-F53F-401E-BE0C-EC10503F05CA}" destId="{875A9F10-DCDB-4765-A70C-C95AAFD862E7}" srcOrd="13" destOrd="0" presId="urn:microsoft.com/office/officeart/2016/7/layout/RepeatingBendingProcessNew"/>
    <dgm:cxn modelId="{C57E98CA-99D4-4273-9082-2B36D2EB69DB}" type="presParOf" srcId="{875A9F10-DCDB-4765-A70C-C95AAFD862E7}" destId="{E95D26A8-F7C7-4B88-832C-DF3832832F21}" srcOrd="0" destOrd="0" presId="urn:microsoft.com/office/officeart/2016/7/layout/RepeatingBendingProcessNew"/>
    <dgm:cxn modelId="{4538D5FB-8A42-4999-A4FD-C87E87096937}" type="presParOf" srcId="{A6CAF83F-F53F-401E-BE0C-EC10503F05CA}" destId="{2B7FCF96-B4B0-4D82-9023-75280916C3E8}" srcOrd="14" destOrd="0" presId="urn:microsoft.com/office/officeart/2016/7/layout/RepeatingBendingProcessNew"/>
    <dgm:cxn modelId="{8D6C5DDD-0EEE-49A5-B8BB-BAC9E3B7BCA9}" type="presParOf" srcId="{A6CAF83F-F53F-401E-BE0C-EC10503F05CA}" destId="{0B275347-C3DE-46C5-85D9-F38E18ADA436}" srcOrd="15" destOrd="0" presId="urn:microsoft.com/office/officeart/2016/7/layout/RepeatingBendingProcessNew"/>
    <dgm:cxn modelId="{563A06F5-2E4D-4D63-909D-F977E0A9518D}" type="presParOf" srcId="{0B275347-C3DE-46C5-85D9-F38E18ADA436}" destId="{3AD169A2-539F-4F34-9B54-6382627E99B2}" srcOrd="0" destOrd="0" presId="urn:microsoft.com/office/officeart/2016/7/layout/RepeatingBendingProcessNew"/>
    <dgm:cxn modelId="{8A6A3698-0B67-480B-A4CA-DA7E535DBA98}" type="presParOf" srcId="{A6CAF83F-F53F-401E-BE0C-EC10503F05CA}" destId="{89A67C43-17EB-4C41-8C18-612E443FF233}" srcOrd="16" destOrd="0" presId="urn:microsoft.com/office/officeart/2016/7/layout/RepeatingBendingProcessNew"/>
    <dgm:cxn modelId="{948DF066-6FA2-4014-9F98-75A5D194B7B0}" type="presParOf" srcId="{A6CAF83F-F53F-401E-BE0C-EC10503F05CA}" destId="{A5729AF6-8EFD-4846-9306-57BE45195730}" srcOrd="17" destOrd="0" presId="urn:microsoft.com/office/officeart/2016/7/layout/RepeatingBendingProcessNew"/>
    <dgm:cxn modelId="{ACC7EABF-7FFF-4EEB-8E02-940C493EBA31}" type="presParOf" srcId="{A5729AF6-8EFD-4846-9306-57BE45195730}" destId="{183BD81F-5D97-4176-A935-F13197A3DB35}" srcOrd="0" destOrd="0" presId="urn:microsoft.com/office/officeart/2016/7/layout/RepeatingBendingProcessNew"/>
    <dgm:cxn modelId="{2E3BDBF5-0ECE-457F-9DDF-AEA45F899279}" type="presParOf" srcId="{A6CAF83F-F53F-401E-BE0C-EC10503F05CA}" destId="{70A21B79-4897-4369-B5C3-E6231080D070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18ACD2-B0AA-41E7-B9CF-6E6AC023BD5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39F5F9A-C249-4DA0-B3AA-4E9ACEF9D827}">
      <dgm:prSet/>
      <dgm:spPr/>
      <dgm:t>
        <a:bodyPr/>
        <a:lstStyle/>
        <a:p>
          <a:r>
            <a:rPr lang="en-US" baseline="0" dirty="0"/>
            <a:t>Overdose Deaths Over Time</a:t>
          </a:r>
          <a:endParaRPr lang="en-US" dirty="0"/>
        </a:p>
      </dgm:t>
    </dgm:pt>
    <dgm:pt modelId="{CBF51C98-B4A8-46B8-A27F-ECF55353E139}" type="parTrans" cxnId="{1A82CC0D-276C-40A8-871F-A8D5E6304A7F}">
      <dgm:prSet/>
      <dgm:spPr/>
      <dgm:t>
        <a:bodyPr/>
        <a:lstStyle/>
        <a:p>
          <a:endParaRPr lang="en-US"/>
        </a:p>
      </dgm:t>
    </dgm:pt>
    <dgm:pt modelId="{C1D4AAA6-CE73-4033-B2C1-A9AFA5FE8B34}" type="sibTrans" cxnId="{1A82CC0D-276C-40A8-871F-A8D5E6304A7F}">
      <dgm:prSet/>
      <dgm:spPr/>
      <dgm:t>
        <a:bodyPr/>
        <a:lstStyle/>
        <a:p>
          <a:endParaRPr lang="en-US"/>
        </a:p>
      </dgm:t>
    </dgm:pt>
    <dgm:pt modelId="{94F71870-C590-4D18-932B-610893EF7E75}">
      <dgm:prSet/>
      <dgm:spPr/>
      <dgm:t>
        <a:bodyPr/>
        <a:lstStyle/>
        <a:p>
          <a:r>
            <a:rPr lang="en-US" baseline="0" dirty="0"/>
            <a:t>Demographic Characteristics</a:t>
          </a:r>
          <a:endParaRPr lang="en-US" dirty="0"/>
        </a:p>
      </dgm:t>
    </dgm:pt>
    <dgm:pt modelId="{15F41F92-418D-4F51-AF9B-894D6443A093}" type="parTrans" cxnId="{4A76BE5C-B5AF-4D0D-83E5-B69087CD4AD9}">
      <dgm:prSet/>
      <dgm:spPr/>
      <dgm:t>
        <a:bodyPr/>
        <a:lstStyle/>
        <a:p>
          <a:endParaRPr lang="en-US"/>
        </a:p>
      </dgm:t>
    </dgm:pt>
    <dgm:pt modelId="{62374D8E-D854-4AE0-923D-26AFF7E4F1F5}" type="sibTrans" cxnId="{4A76BE5C-B5AF-4D0D-83E5-B69087CD4AD9}">
      <dgm:prSet/>
      <dgm:spPr/>
      <dgm:t>
        <a:bodyPr/>
        <a:lstStyle/>
        <a:p>
          <a:endParaRPr lang="en-US"/>
        </a:p>
      </dgm:t>
    </dgm:pt>
    <dgm:pt modelId="{22B4B703-E6B4-4EE6-9F4A-4C737878330C}">
      <dgm:prSet/>
      <dgm:spPr/>
      <dgm:t>
        <a:bodyPr/>
        <a:lstStyle/>
        <a:p>
          <a:r>
            <a:rPr lang="en-US" dirty="0"/>
            <a:t>Substance Abuse Traits</a:t>
          </a:r>
        </a:p>
      </dgm:t>
    </dgm:pt>
    <dgm:pt modelId="{3CA3C65E-9FF7-43CF-9F62-EA25EC827F8C}" type="parTrans" cxnId="{CEAB9014-F259-4C2B-93FD-42582C75A48E}">
      <dgm:prSet/>
      <dgm:spPr/>
      <dgm:t>
        <a:bodyPr/>
        <a:lstStyle/>
        <a:p>
          <a:endParaRPr lang="en-US"/>
        </a:p>
      </dgm:t>
    </dgm:pt>
    <dgm:pt modelId="{D832CF50-5F10-4967-91B7-90BC4A62B6DD}" type="sibTrans" cxnId="{CEAB9014-F259-4C2B-93FD-42582C75A48E}">
      <dgm:prSet/>
      <dgm:spPr/>
      <dgm:t>
        <a:bodyPr/>
        <a:lstStyle/>
        <a:p>
          <a:endParaRPr lang="en-US"/>
        </a:p>
      </dgm:t>
    </dgm:pt>
    <dgm:pt modelId="{348EF0E7-52FE-4403-8A55-48B098CD44C4}" type="pres">
      <dgm:prSet presAssocID="{A518ACD2-B0AA-41E7-B9CF-6E6AC023BD55}" presName="root" presStyleCnt="0">
        <dgm:presLayoutVars>
          <dgm:dir/>
          <dgm:resizeHandles val="exact"/>
        </dgm:presLayoutVars>
      </dgm:prSet>
      <dgm:spPr/>
    </dgm:pt>
    <dgm:pt modelId="{A90C67A6-CF52-4BD8-B600-7F1F774D8B47}" type="pres">
      <dgm:prSet presAssocID="{539F5F9A-C249-4DA0-B3AA-4E9ACEF9D827}" presName="compNode" presStyleCnt="0"/>
      <dgm:spPr/>
    </dgm:pt>
    <dgm:pt modelId="{2EE6CC5D-495C-4947-8C22-FAFF05C77D77}" type="pres">
      <dgm:prSet presAssocID="{539F5F9A-C249-4DA0-B3AA-4E9ACEF9D827}" presName="bgRect" presStyleLbl="bgShp" presStyleIdx="0" presStyleCnt="3"/>
      <dgm:spPr/>
    </dgm:pt>
    <dgm:pt modelId="{A2549359-4ACF-4776-A47C-0CC83C4693C5}" type="pres">
      <dgm:prSet presAssocID="{539F5F9A-C249-4DA0-B3AA-4E9ACEF9D82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A6D314E-DD5D-4912-A8A7-37406DADB729}" type="pres">
      <dgm:prSet presAssocID="{539F5F9A-C249-4DA0-B3AA-4E9ACEF9D827}" presName="spaceRect" presStyleCnt="0"/>
      <dgm:spPr/>
    </dgm:pt>
    <dgm:pt modelId="{87325FC8-2902-4474-9F42-264111782B55}" type="pres">
      <dgm:prSet presAssocID="{539F5F9A-C249-4DA0-B3AA-4E9ACEF9D827}" presName="parTx" presStyleLbl="revTx" presStyleIdx="0" presStyleCnt="3">
        <dgm:presLayoutVars>
          <dgm:chMax val="0"/>
          <dgm:chPref val="0"/>
        </dgm:presLayoutVars>
      </dgm:prSet>
      <dgm:spPr/>
    </dgm:pt>
    <dgm:pt modelId="{A0910ED3-D40B-47BA-91FA-915CE53FC107}" type="pres">
      <dgm:prSet presAssocID="{C1D4AAA6-CE73-4033-B2C1-A9AFA5FE8B34}" presName="sibTrans" presStyleCnt="0"/>
      <dgm:spPr/>
    </dgm:pt>
    <dgm:pt modelId="{23A03009-E877-4551-AD8A-9B7A6B7CDC27}" type="pres">
      <dgm:prSet presAssocID="{94F71870-C590-4D18-932B-610893EF7E75}" presName="compNode" presStyleCnt="0"/>
      <dgm:spPr/>
    </dgm:pt>
    <dgm:pt modelId="{22FBC317-85A3-4FA1-ACAE-A2942446158B}" type="pres">
      <dgm:prSet presAssocID="{94F71870-C590-4D18-932B-610893EF7E75}" presName="bgRect" presStyleLbl="bgShp" presStyleIdx="1" presStyleCnt="3"/>
      <dgm:spPr/>
    </dgm:pt>
    <dgm:pt modelId="{14745C27-9DEC-4846-837C-9EBCA6FA2DE1}" type="pres">
      <dgm:prSet presAssocID="{94F71870-C590-4D18-932B-610893EF7E7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1E3A0B63-B090-4D58-98CC-F71597DD6517}" type="pres">
      <dgm:prSet presAssocID="{94F71870-C590-4D18-932B-610893EF7E75}" presName="spaceRect" presStyleCnt="0"/>
      <dgm:spPr/>
    </dgm:pt>
    <dgm:pt modelId="{CFDE91BE-5873-43F0-9CDE-AC31BFE71AE6}" type="pres">
      <dgm:prSet presAssocID="{94F71870-C590-4D18-932B-610893EF7E75}" presName="parTx" presStyleLbl="revTx" presStyleIdx="1" presStyleCnt="3">
        <dgm:presLayoutVars>
          <dgm:chMax val="0"/>
          <dgm:chPref val="0"/>
        </dgm:presLayoutVars>
      </dgm:prSet>
      <dgm:spPr/>
    </dgm:pt>
    <dgm:pt modelId="{54A7D8A7-F133-4B3E-81CC-D73675977414}" type="pres">
      <dgm:prSet presAssocID="{62374D8E-D854-4AE0-923D-26AFF7E4F1F5}" presName="sibTrans" presStyleCnt="0"/>
      <dgm:spPr/>
    </dgm:pt>
    <dgm:pt modelId="{E92E840E-9B94-4AE8-81B1-5B8E872BA625}" type="pres">
      <dgm:prSet presAssocID="{22B4B703-E6B4-4EE6-9F4A-4C737878330C}" presName="compNode" presStyleCnt="0"/>
      <dgm:spPr/>
    </dgm:pt>
    <dgm:pt modelId="{AD2694D9-0228-4B74-AE80-9D80E6A852F9}" type="pres">
      <dgm:prSet presAssocID="{22B4B703-E6B4-4EE6-9F4A-4C737878330C}" presName="bgRect" presStyleLbl="bgShp" presStyleIdx="2" presStyleCnt="3"/>
      <dgm:spPr/>
    </dgm:pt>
    <dgm:pt modelId="{EC8E75BF-733B-445A-984A-0019A64F3A5D}" type="pres">
      <dgm:prSet presAssocID="{22B4B703-E6B4-4EE6-9F4A-4C737878330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D82332B-0799-4439-ADCC-C0767898832F}" type="pres">
      <dgm:prSet presAssocID="{22B4B703-E6B4-4EE6-9F4A-4C737878330C}" presName="spaceRect" presStyleCnt="0"/>
      <dgm:spPr/>
    </dgm:pt>
    <dgm:pt modelId="{5F07002D-373C-42D6-9522-FE199DD498E2}" type="pres">
      <dgm:prSet presAssocID="{22B4B703-E6B4-4EE6-9F4A-4C737878330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A82CC0D-276C-40A8-871F-A8D5E6304A7F}" srcId="{A518ACD2-B0AA-41E7-B9CF-6E6AC023BD55}" destId="{539F5F9A-C249-4DA0-B3AA-4E9ACEF9D827}" srcOrd="0" destOrd="0" parTransId="{CBF51C98-B4A8-46B8-A27F-ECF55353E139}" sibTransId="{C1D4AAA6-CE73-4033-B2C1-A9AFA5FE8B34}"/>
    <dgm:cxn modelId="{CEAB9014-F259-4C2B-93FD-42582C75A48E}" srcId="{A518ACD2-B0AA-41E7-B9CF-6E6AC023BD55}" destId="{22B4B703-E6B4-4EE6-9F4A-4C737878330C}" srcOrd="2" destOrd="0" parTransId="{3CA3C65E-9FF7-43CF-9F62-EA25EC827F8C}" sibTransId="{D832CF50-5F10-4967-91B7-90BC4A62B6DD}"/>
    <dgm:cxn modelId="{4A76BE5C-B5AF-4D0D-83E5-B69087CD4AD9}" srcId="{A518ACD2-B0AA-41E7-B9CF-6E6AC023BD55}" destId="{94F71870-C590-4D18-932B-610893EF7E75}" srcOrd="1" destOrd="0" parTransId="{15F41F92-418D-4F51-AF9B-894D6443A093}" sibTransId="{62374D8E-D854-4AE0-923D-26AFF7E4F1F5}"/>
    <dgm:cxn modelId="{293D3867-C3A0-48E1-B56C-572CC472D067}" type="presOf" srcId="{94F71870-C590-4D18-932B-610893EF7E75}" destId="{CFDE91BE-5873-43F0-9CDE-AC31BFE71AE6}" srcOrd="0" destOrd="0" presId="urn:microsoft.com/office/officeart/2018/2/layout/IconVerticalSolidList"/>
    <dgm:cxn modelId="{45D1D886-7856-4AA1-9788-D50E1C9B8F8D}" type="presOf" srcId="{539F5F9A-C249-4DA0-B3AA-4E9ACEF9D827}" destId="{87325FC8-2902-4474-9F42-264111782B55}" srcOrd="0" destOrd="0" presId="urn:microsoft.com/office/officeart/2018/2/layout/IconVerticalSolidList"/>
    <dgm:cxn modelId="{DED3118A-672B-407B-843E-43CF80CE50C9}" type="presOf" srcId="{A518ACD2-B0AA-41E7-B9CF-6E6AC023BD55}" destId="{348EF0E7-52FE-4403-8A55-48B098CD44C4}" srcOrd="0" destOrd="0" presId="urn:microsoft.com/office/officeart/2018/2/layout/IconVerticalSolidList"/>
    <dgm:cxn modelId="{0146A495-0760-4ABC-A609-FA31CD5978FA}" type="presOf" srcId="{22B4B703-E6B4-4EE6-9F4A-4C737878330C}" destId="{5F07002D-373C-42D6-9522-FE199DD498E2}" srcOrd="0" destOrd="0" presId="urn:microsoft.com/office/officeart/2018/2/layout/IconVerticalSolidList"/>
    <dgm:cxn modelId="{25242D72-11B1-4BFB-A2A7-CCABFC1ED87C}" type="presParOf" srcId="{348EF0E7-52FE-4403-8A55-48B098CD44C4}" destId="{A90C67A6-CF52-4BD8-B600-7F1F774D8B47}" srcOrd="0" destOrd="0" presId="urn:microsoft.com/office/officeart/2018/2/layout/IconVerticalSolidList"/>
    <dgm:cxn modelId="{33312229-FDEE-4E0D-B6C2-27C9A5E782B2}" type="presParOf" srcId="{A90C67A6-CF52-4BD8-B600-7F1F774D8B47}" destId="{2EE6CC5D-495C-4947-8C22-FAFF05C77D77}" srcOrd="0" destOrd="0" presId="urn:microsoft.com/office/officeart/2018/2/layout/IconVerticalSolidList"/>
    <dgm:cxn modelId="{A3523989-C5C2-471D-83F4-023AB94D86F9}" type="presParOf" srcId="{A90C67A6-CF52-4BD8-B600-7F1F774D8B47}" destId="{A2549359-4ACF-4776-A47C-0CC83C4693C5}" srcOrd="1" destOrd="0" presId="urn:microsoft.com/office/officeart/2018/2/layout/IconVerticalSolidList"/>
    <dgm:cxn modelId="{803FDB5E-E6C6-4B5B-84A5-FC26E515E737}" type="presParOf" srcId="{A90C67A6-CF52-4BD8-B600-7F1F774D8B47}" destId="{5A6D314E-DD5D-4912-A8A7-37406DADB729}" srcOrd="2" destOrd="0" presId="urn:microsoft.com/office/officeart/2018/2/layout/IconVerticalSolidList"/>
    <dgm:cxn modelId="{7AAE9B24-76F5-451B-B411-60D0C8BD8459}" type="presParOf" srcId="{A90C67A6-CF52-4BD8-B600-7F1F774D8B47}" destId="{87325FC8-2902-4474-9F42-264111782B55}" srcOrd="3" destOrd="0" presId="urn:microsoft.com/office/officeart/2018/2/layout/IconVerticalSolidList"/>
    <dgm:cxn modelId="{00488C6D-C24F-4A3D-8A3B-A3D3D31340F8}" type="presParOf" srcId="{348EF0E7-52FE-4403-8A55-48B098CD44C4}" destId="{A0910ED3-D40B-47BA-91FA-915CE53FC107}" srcOrd="1" destOrd="0" presId="urn:microsoft.com/office/officeart/2018/2/layout/IconVerticalSolidList"/>
    <dgm:cxn modelId="{A3866658-F85F-4C2C-8767-D4CD55B52383}" type="presParOf" srcId="{348EF0E7-52FE-4403-8A55-48B098CD44C4}" destId="{23A03009-E877-4551-AD8A-9B7A6B7CDC27}" srcOrd="2" destOrd="0" presId="urn:microsoft.com/office/officeart/2018/2/layout/IconVerticalSolidList"/>
    <dgm:cxn modelId="{2CADC73B-B79A-4D69-B07B-2F1B75E89B13}" type="presParOf" srcId="{23A03009-E877-4551-AD8A-9B7A6B7CDC27}" destId="{22FBC317-85A3-4FA1-ACAE-A2942446158B}" srcOrd="0" destOrd="0" presId="urn:microsoft.com/office/officeart/2018/2/layout/IconVerticalSolidList"/>
    <dgm:cxn modelId="{D98ADDEF-9B7B-466C-9462-5FEB43A6B1BB}" type="presParOf" srcId="{23A03009-E877-4551-AD8A-9B7A6B7CDC27}" destId="{14745C27-9DEC-4846-837C-9EBCA6FA2DE1}" srcOrd="1" destOrd="0" presId="urn:microsoft.com/office/officeart/2018/2/layout/IconVerticalSolidList"/>
    <dgm:cxn modelId="{8740E065-2796-4270-BB72-940CD7A18057}" type="presParOf" srcId="{23A03009-E877-4551-AD8A-9B7A6B7CDC27}" destId="{1E3A0B63-B090-4D58-98CC-F71597DD6517}" srcOrd="2" destOrd="0" presId="urn:microsoft.com/office/officeart/2018/2/layout/IconVerticalSolidList"/>
    <dgm:cxn modelId="{575C5607-6763-4D3D-9B25-18D127EF9D9C}" type="presParOf" srcId="{23A03009-E877-4551-AD8A-9B7A6B7CDC27}" destId="{CFDE91BE-5873-43F0-9CDE-AC31BFE71AE6}" srcOrd="3" destOrd="0" presId="urn:microsoft.com/office/officeart/2018/2/layout/IconVerticalSolidList"/>
    <dgm:cxn modelId="{61BCEF75-2CDC-40BE-B34F-6A12A6489C14}" type="presParOf" srcId="{348EF0E7-52FE-4403-8A55-48B098CD44C4}" destId="{54A7D8A7-F133-4B3E-81CC-D73675977414}" srcOrd="3" destOrd="0" presId="urn:microsoft.com/office/officeart/2018/2/layout/IconVerticalSolidList"/>
    <dgm:cxn modelId="{80D9291F-1A43-40F9-B125-ECDA774B5ADB}" type="presParOf" srcId="{348EF0E7-52FE-4403-8A55-48B098CD44C4}" destId="{E92E840E-9B94-4AE8-81B1-5B8E872BA625}" srcOrd="4" destOrd="0" presId="urn:microsoft.com/office/officeart/2018/2/layout/IconVerticalSolidList"/>
    <dgm:cxn modelId="{0296C1F1-A3DB-4B79-BA8D-B5F70E57BB30}" type="presParOf" srcId="{E92E840E-9B94-4AE8-81B1-5B8E872BA625}" destId="{AD2694D9-0228-4B74-AE80-9D80E6A852F9}" srcOrd="0" destOrd="0" presId="urn:microsoft.com/office/officeart/2018/2/layout/IconVerticalSolidList"/>
    <dgm:cxn modelId="{DBE05AA2-3C61-426D-8BB9-EBAAEEF14983}" type="presParOf" srcId="{E92E840E-9B94-4AE8-81B1-5B8E872BA625}" destId="{EC8E75BF-733B-445A-984A-0019A64F3A5D}" srcOrd="1" destOrd="0" presId="urn:microsoft.com/office/officeart/2018/2/layout/IconVerticalSolidList"/>
    <dgm:cxn modelId="{8BB6C59B-0468-4071-A6BE-7D93530FA7C7}" type="presParOf" srcId="{E92E840E-9B94-4AE8-81B1-5B8E872BA625}" destId="{ED82332B-0799-4439-ADCC-C0767898832F}" srcOrd="2" destOrd="0" presId="urn:microsoft.com/office/officeart/2018/2/layout/IconVerticalSolidList"/>
    <dgm:cxn modelId="{CBE9FE39-EEF4-4323-9199-F579971936C1}" type="presParOf" srcId="{E92E840E-9B94-4AE8-81B1-5B8E872BA625}" destId="{5F07002D-373C-42D6-9522-FE199DD498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36940-C272-4C9B-9387-6C2FD97BF921}">
      <dsp:nvSpPr>
        <dsp:cNvPr id="0" name=""/>
        <dsp:cNvSpPr/>
      </dsp:nvSpPr>
      <dsp:spPr>
        <a:xfrm>
          <a:off x="1934079" y="496618"/>
          <a:ext cx="3844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431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115919" y="540263"/>
        <a:ext cx="20751" cy="4150"/>
      </dsp:txXfrm>
    </dsp:sp>
    <dsp:sp modelId="{17E4BDFF-A15D-4CB4-9C2D-35860C2B55CE}">
      <dsp:nvSpPr>
        <dsp:cNvPr id="0" name=""/>
        <dsp:cNvSpPr/>
      </dsp:nvSpPr>
      <dsp:spPr>
        <a:xfrm>
          <a:off x="131396" y="994"/>
          <a:ext cx="1804482" cy="10826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21" tIns="92814" rIns="88421" bIns="9281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Data Gathering</a:t>
          </a:r>
          <a:endParaRPr lang="en-US" sz="2600" kern="1200" dirty="0"/>
        </a:p>
      </dsp:txBody>
      <dsp:txXfrm>
        <a:off x="131396" y="994"/>
        <a:ext cx="1804482" cy="1082689"/>
      </dsp:txXfrm>
    </dsp:sp>
    <dsp:sp modelId="{1D59B9FA-4AE6-45D4-AA41-91BCF162776C}">
      <dsp:nvSpPr>
        <dsp:cNvPr id="0" name=""/>
        <dsp:cNvSpPr/>
      </dsp:nvSpPr>
      <dsp:spPr>
        <a:xfrm>
          <a:off x="4153593" y="496618"/>
          <a:ext cx="3844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431" y="45720"/>
              </a:lnTo>
            </a:path>
          </a:pathLst>
        </a:custGeom>
        <a:noFill/>
        <a:ln w="12700" cap="flat" cmpd="sng" algn="ctr">
          <a:solidFill>
            <a:schemeClr val="accent2">
              <a:hueOff val="4880"/>
              <a:satOff val="-3360"/>
              <a:lumOff val="-85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335433" y="540263"/>
        <a:ext cx="20751" cy="4150"/>
      </dsp:txXfrm>
    </dsp:sp>
    <dsp:sp modelId="{DCE12C7C-3C51-42E9-BBA9-C7CEE631ACCA}">
      <dsp:nvSpPr>
        <dsp:cNvPr id="0" name=""/>
        <dsp:cNvSpPr/>
      </dsp:nvSpPr>
      <dsp:spPr>
        <a:xfrm>
          <a:off x="2350910" y="994"/>
          <a:ext cx="1804482" cy="1082689"/>
        </a:xfrm>
        <a:prstGeom prst="rect">
          <a:avLst/>
        </a:prstGeom>
        <a:solidFill>
          <a:schemeClr val="accent2">
            <a:hueOff val="4338"/>
            <a:satOff val="-2986"/>
            <a:lumOff val="-7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21" tIns="92814" rIns="88421" bIns="9281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Data pre-processing</a:t>
          </a:r>
          <a:endParaRPr lang="en-US" sz="2600" kern="1200" dirty="0"/>
        </a:p>
      </dsp:txBody>
      <dsp:txXfrm>
        <a:off x="2350910" y="994"/>
        <a:ext cx="1804482" cy="1082689"/>
      </dsp:txXfrm>
    </dsp:sp>
    <dsp:sp modelId="{4265E447-08B9-4A49-AC55-6B6A7EB36901}">
      <dsp:nvSpPr>
        <dsp:cNvPr id="0" name=""/>
        <dsp:cNvSpPr/>
      </dsp:nvSpPr>
      <dsp:spPr>
        <a:xfrm>
          <a:off x="1033638" y="1081883"/>
          <a:ext cx="4439027" cy="384431"/>
        </a:xfrm>
        <a:custGeom>
          <a:avLst/>
          <a:gdLst/>
          <a:ahLst/>
          <a:cxnLst/>
          <a:rect l="0" t="0" r="0" b="0"/>
          <a:pathLst>
            <a:path>
              <a:moveTo>
                <a:pt x="4439027" y="0"/>
              </a:moveTo>
              <a:lnTo>
                <a:pt x="4439027" y="209315"/>
              </a:lnTo>
              <a:lnTo>
                <a:pt x="0" y="209315"/>
              </a:lnTo>
              <a:lnTo>
                <a:pt x="0" y="384431"/>
              </a:lnTo>
            </a:path>
          </a:pathLst>
        </a:custGeom>
        <a:noFill/>
        <a:ln w="12700" cap="flat" cmpd="sng" algn="ctr">
          <a:solidFill>
            <a:schemeClr val="accent2">
              <a:hueOff val="9759"/>
              <a:satOff val="-6719"/>
              <a:lumOff val="-171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141692" y="1272024"/>
        <a:ext cx="222919" cy="4150"/>
      </dsp:txXfrm>
    </dsp:sp>
    <dsp:sp modelId="{884FAB84-7DA2-4DC6-9949-0E47D64FB2A5}">
      <dsp:nvSpPr>
        <dsp:cNvPr id="0" name=""/>
        <dsp:cNvSpPr/>
      </dsp:nvSpPr>
      <dsp:spPr>
        <a:xfrm>
          <a:off x="4570424" y="994"/>
          <a:ext cx="1804482" cy="1082689"/>
        </a:xfrm>
        <a:prstGeom prst="rect">
          <a:avLst/>
        </a:prstGeom>
        <a:solidFill>
          <a:schemeClr val="accent2">
            <a:hueOff val="8675"/>
            <a:satOff val="-5972"/>
            <a:lumOff val="-152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21" tIns="92814" rIns="88421" bIns="9281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Data Exploration</a:t>
          </a:r>
          <a:endParaRPr lang="en-US" sz="2600" kern="1200" dirty="0"/>
        </a:p>
      </dsp:txBody>
      <dsp:txXfrm>
        <a:off x="4570424" y="994"/>
        <a:ext cx="1804482" cy="1082689"/>
      </dsp:txXfrm>
    </dsp:sp>
    <dsp:sp modelId="{B995E05B-CD68-4997-B7CF-303078AC185F}">
      <dsp:nvSpPr>
        <dsp:cNvPr id="0" name=""/>
        <dsp:cNvSpPr/>
      </dsp:nvSpPr>
      <dsp:spPr>
        <a:xfrm>
          <a:off x="1934079" y="1994339"/>
          <a:ext cx="3844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431" y="45720"/>
              </a:lnTo>
            </a:path>
          </a:pathLst>
        </a:custGeom>
        <a:noFill/>
        <a:ln w="12700" cap="flat" cmpd="sng" algn="ctr">
          <a:solidFill>
            <a:schemeClr val="accent2">
              <a:hueOff val="14639"/>
              <a:satOff val="-10079"/>
              <a:lumOff val="-257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115919" y="2037984"/>
        <a:ext cx="20751" cy="4150"/>
      </dsp:txXfrm>
    </dsp:sp>
    <dsp:sp modelId="{014502DA-9A9B-4D8C-A9F3-9462FA86C6C3}">
      <dsp:nvSpPr>
        <dsp:cNvPr id="0" name=""/>
        <dsp:cNvSpPr/>
      </dsp:nvSpPr>
      <dsp:spPr>
        <a:xfrm>
          <a:off x="131396" y="1498714"/>
          <a:ext cx="1804482" cy="1082689"/>
        </a:xfrm>
        <a:prstGeom prst="rect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21" tIns="92814" rIns="88421" bIns="9281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Feature Engineering</a:t>
          </a:r>
          <a:endParaRPr lang="en-US" sz="2600" kern="1200" dirty="0"/>
        </a:p>
      </dsp:txBody>
      <dsp:txXfrm>
        <a:off x="131396" y="1498714"/>
        <a:ext cx="1804482" cy="1082689"/>
      </dsp:txXfrm>
    </dsp:sp>
    <dsp:sp modelId="{E311C141-A161-464D-B4AC-66AC1265B947}">
      <dsp:nvSpPr>
        <dsp:cNvPr id="0" name=""/>
        <dsp:cNvSpPr/>
      </dsp:nvSpPr>
      <dsp:spPr>
        <a:xfrm>
          <a:off x="4153593" y="1994339"/>
          <a:ext cx="3844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431" y="45720"/>
              </a:lnTo>
            </a:path>
          </a:pathLst>
        </a:custGeom>
        <a:noFill/>
        <a:ln w="12700" cap="flat" cmpd="sng" algn="ctr">
          <a:solidFill>
            <a:schemeClr val="accent2">
              <a:hueOff val="19519"/>
              <a:satOff val="-13438"/>
              <a:lumOff val="-343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335433" y="2037984"/>
        <a:ext cx="20751" cy="4150"/>
      </dsp:txXfrm>
    </dsp:sp>
    <dsp:sp modelId="{A3A15E97-4ACD-4AD3-AE94-4109B14AFF8D}">
      <dsp:nvSpPr>
        <dsp:cNvPr id="0" name=""/>
        <dsp:cNvSpPr/>
      </dsp:nvSpPr>
      <dsp:spPr>
        <a:xfrm>
          <a:off x="2350910" y="1498714"/>
          <a:ext cx="1804482" cy="1082689"/>
        </a:xfrm>
        <a:prstGeom prst="rect">
          <a:avLst/>
        </a:prstGeom>
        <a:solidFill>
          <a:schemeClr val="accent2">
            <a:hueOff val="17350"/>
            <a:satOff val="-11945"/>
            <a:lumOff val="-305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21" tIns="92814" rIns="88421" bIns="9281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Model building</a:t>
          </a:r>
          <a:endParaRPr lang="en-US" sz="2600" kern="1200" dirty="0"/>
        </a:p>
      </dsp:txBody>
      <dsp:txXfrm>
        <a:off x="2350910" y="1498714"/>
        <a:ext cx="1804482" cy="1082689"/>
      </dsp:txXfrm>
    </dsp:sp>
    <dsp:sp modelId="{2D1E6307-B5A7-47B2-A0ED-B3767F18DDBA}">
      <dsp:nvSpPr>
        <dsp:cNvPr id="0" name=""/>
        <dsp:cNvSpPr/>
      </dsp:nvSpPr>
      <dsp:spPr>
        <a:xfrm>
          <a:off x="1033638" y="2579604"/>
          <a:ext cx="4439027" cy="384431"/>
        </a:xfrm>
        <a:custGeom>
          <a:avLst/>
          <a:gdLst/>
          <a:ahLst/>
          <a:cxnLst/>
          <a:rect l="0" t="0" r="0" b="0"/>
          <a:pathLst>
            <a:path>
              <a:moveTo>
                <a:pt x="4439027" y="0"/>
              </a:moveTo>
              <a:lnTo>
                <a:pt x="4439027" y="209315"/>
              </a:lnTo>
              <a:lnTo>
                <a:pt x="0" y="209315"/>
              </a:lnTo>
              <a:lnTo>
                <a:pt x="0" y="384431"/>
              </a:lnTo>
            </a:path>
          </a:pathLst>
        </a:custGeom>
        <a:noFill/>
        <a:ln w="12700" cap="flat" cmpd="sng" algn="ctr">
          <a:solidFill>
            <a:schemeClr val="accent2">
              <a:hueOff val="24399"/>
              <a:satOff val="-16798"/>
              <a:lumOff val="-428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141692" y="2769744"/>
        <a:ext cx="222919" cy="4150"/>
      </dsp:txXfrm>
    </dsp:sp>
    <dsp:sp modelId="{02EA99B9-3071-494A-8071-69E5D1B97E22}">
      <dsp:nvSpPr>
        <dsp:cNvPr id="0" name=""/>
        <dsp:cNvSpPr/>
      </dsp:nvSpPr>
      <dsp:spPr>
        <a:xfrm>
          <a:off x="4570424" y="1498714"/>
          <a:ext cx="1804482" cy="1082689"/>
        </a:xfrm>
        <a:prstGeom prst="rect">
          <a:avLst/>
        </a:prstGeom>
        <a:solidFill>
          <a:schemeClr val="accent2">
            <a:hueOff val="21688"/>
            <a:satOff val="-14931"/>
            <a:lumOff val="-38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21" tIns="92814" rIns="88421" bIns="9281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Model refining</a:t>
          </a:r>
          <a:endParaRPr lang="en-US" sz="2600" kern="1200" dirty="0"/>
        </a:p>
      </dsp:txBody>
      <dsp:txXfrm>
        <a:off x="4570424" y="1498714"/>
        <a:ext cx="1804482" cy="1082689"/>
      </dsp:txXfrm>
    </dsp:sp>
    <dsp:sp modelId="{875A9F10-DCDB-4765-A70C-C95AAFD862E7}">
      <dsp:nvSpPr>
        <dsp:cNvPr id="0" name=""/>
        <dsp:cNvSpPr/>
      </dsp:nvSpPr>
      <dsp:spPr>
        <a:xfrm>
          <a:off x="1934079" y="3492060"/>
          <a:ext cx="3844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431" y="45720"/>
              </a:lnTo>
            </a:path>
          </a:pathLst>
        </a:custGeom>
        <a:noFill/>
        <a:ln w="12700" cap="flat" cmpd="sng" algn="ctr">
          <a:solidFill>
            <a:schemeClr val="accent2">
              <a:hueOff val="29278"/>
              <a:satOff val="-20157"/>
              <a:lumOff val="-514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115919" y="3535705"/>
        <a:ext cx="20751" cy="4150"/>
      </dsp:txXfrm>
    </dsp:sp>
    <dsp:sp modelId="{6BA948AF-6425-4C96-B1AA-770B5AAE1C7B}">
      <dsp:nvSpPr>
        <dsp:cNvPr id="0" name=""/>
        <dsp:cNvSpPr/>
      </dsp:nvSpPr>
      <dsp:spPr>
        <a:xfrm>
          <a:off x="131396" y="2996435"/>
          <a:ext cx="1804482" cy="1082689"/>
        </a:xfrm>
        <a:prstGeom prst="rect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21" tIns="92814" rIns="88421" bIns="9281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Model Results</a:t>
          </a:r>
          <a:endParaRPr lang="en-US" sz="2600" kern="1200" dirty="0"/>
        </a:p>
      </dsp:txBody>
      <dsp:txXfrm>
        <a:off x="131396" y="2996435"/>
        <a:ext cx="1804482" cy="1082689"/>
      </dsp:txXfrm>
    </dsp:sp>
    <dsp:sp modelId="{0B275347-C3DE-46C5-85D9-F38E18ADA436}">
      <dsp:nvSpPr>
        <dsp:cNvPr id="0" name=""/>
        <dsp:cNvSpPr/>
      </dsp:nvSpPr>
      <dsp:spPr>
        <a:xfrm>
          <a:off x="4153593" y="3492060"/>
          <a:ext cx="3844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431" y="45720"/>
              </a:lnTo>
            </a:path>
          </a:pathLst>
        </a:custGeom>
        <a:noFill/>
        <a:ln w="12700" cap="flat" cmpd="sng" algn="ctr">
          <a:solidFill>
            <a:schemeClr val="accent2">
              <a:hueOff val="34158"/>
              <a:satOff val="-23517"/>
              <a:lumOff val="-600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335433" y="3535705"/>
        <a:ext cx="20751" cy="4150"/>
      </dsp:txXfrm>
    </dsp:sp>
    <dsp:sp modelId="{2B7FCF96-B4B0-4D82-9023-75280916C3E8}">
      <dsp:nvSpPr>
        <dsp:cNvPr id="0" name=""/>
        <dsp:cNvSpPr/>
      </dsp:nvSpPr>
      <dsp:spPr>
        <a:xfrm>
          <a:off x="2350910" y="2996435"/>
          <a:ext cx="1804482" cy="1082689"/>
        </a:xfrm>
        <a:prstGeom prst="rect">
          <a:avLst/>
        </a:prstGeom>
        <a:solidFill>
          <a:schemeClr val="accent2">
            <a:hueOff val="30363"/>
            <a:satOff val="-20904"/>
            <a:lumOff val="-533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21" tIns="92814" rIns="88421" bIns="9281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Make Predictions</a:t>
          </a:r>
          <a:endParaRPr lang="en-US" sz="2600" kern="1200" dirty="0"/>
        </a:p>
      </dsp:txBody>
      <dsp:txXfrm>
        <a:off x="2350910" y="2996435"/>
        <a:ext cx="1804482" cy="1082689"/>
      </dsp:txXfrm>
    </dsp:sp>
    <dsp:sp modelId="{A5729AF6-8EFD-4846-9306-57BE45195730}">
      <dsp:nvSpPr>
        <dsp:cNvPr id="0" name=""/>
        <dsp:cNvSpPr/>
      </dsp:nvSpPr>
      <dsp:spPr>
        <a:xfrm>
          <a:off x="1033638" y="4077325"/>
          <a:ext cx="4439027" cy="384431"/>
        </a:xfrm>
        <a:custGeom>
          <a:avLst/>
          <a:gdLst/>
          <a:ahLst/>
          <a:cxnLst/>
          <a:rect l="0" t="0" r="0" b="0"/>
          <a:pathLst>
            <a:path>
              <a:moveTo>
                <a:pt x="4439027" y="0"/>
              </a:moveTo>
              <a:lnTo>
                <a:pt x="4439027" y="209315"/>
              </a:lnTo>
              <a:lnTo>
                <a:pt x="0" y="209315"/>
              </a:lnTo>
              <a:lnTo>
                <a:pt x="0" y="384431"/>
              </a:lnTo>
            </a:path>
          </a:pathLst>
        </a:custGeom>
        <a:noFill/>
        <a:ln w="12700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141692" y="4267465"/>
        <a:ext cx="222919" cy="4150"/>
      </dsp:txXfrm>
    </dsp:sp>
    <dsp:sp modelId="{89A67C43-17EB-4C41-8C18-612E443FF233}">
      <dsp:nvSpPr>
        <dsp:cNvPr id="0" name=""/>
        <dsp:cNvSpPr/>
      </dsp:nvSpPr>
      <dsp:spPr>
        <a:xfrm>
          <a:off x="4570424" y="2996435"/>
          <a:ext cx="1804482" cy="1082689"/>
        </a:xfrm>
        <a:prstGeom prst="rect">
          <a:avLst/>
        </a:prstGeom>
        <a:solidFill>
          <a:schemeClr val="accent2">
            <a:hueOff val="34700"/>
            <a:satOff val="-23890"/>
            <a:lumOff val="-610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21" tIns="92814" rIns="88421" bIns="9281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Prediction Results</a:t>
          </a:r>
          <a:endParaRPr lang="en-US" sz="2600" kern="1200" dirty="0"/>
        </a:p>
      </dsp:txBody>
      <dsp:txXfrm>
        <a:off x="4570424" y="2996435"/>
        <a:ext cx="1804482" cy="1082689"/>
      </dsp:txXfrm>
    </dsp:sp>
    <dsp:sp modelId="{70A21B79-4897-4369-B5C3-E6231080D070}">
      <dsp:nvSpPr>
        <dsp:cNvPr id="0" name=""/>
        <dsp:cNvSpPr/>
      </dsp:nvSpPr>
      <dsp:spPr>
        <a:xfrm>
          <a:off x="131396" y="4494156"/>
          <a:ext cx="1804482" cy="1082689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21" tIns="92814" rIns="88421" bIns="9281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Conclusion</a:t>
          </a:r>
          <a:endParaRPr lang="en-US" sz="2600" kern="1200" dirty="0"/>
        </a:p>
      </dsp:txBody>
      <dsp:txXfrm>
        <a:off x="131396" y="4494156"/>
        <a:ext cx="1804482" cy="10826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E6CC5D-495C-4947-8C22-FAFF05C77D77}">
      <dsp:nvSpPr>
        <dsp:cNvPr id="0" name=""/>
        <dsp:cNvSpPr/>
      </dsp:nvSpPr>
      <dsp:spPr>
        <a:xfrm>
          <a:off x="0" y="680"/>
          <a:ext cx="6506304" cy="15932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49359-4ACF-4776-A47C-0CC83C4693C5}">
      <dsp:nvSpPr>
        <dsp:cNvPr id="0" name=""/>
        <dsp:cNvSpPr/>
      </dsp:nvSpPr>
      <dsp:spPr>
        <a:xfrm>
          <a:off x="481967" y="359168"/>
          <a:ext cx="876303" cy="876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25FC8-2902-4474-9F42-264111782B55}">
      <dsp:nvSpPr>
        <dsp:cNvPr id="0" name=""/>
        <dsp:cNvSpPr/>
      </dsp:nvSpPr>
      <dsp:spPr>
        <a:xfrm>
          <a:off x="1840237" y="6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Overdose Deaths Over Time</a:t>
          </a:r>
          <a:endParaRPr lang="en-US" sz="2500" kern="1200" dirty="0"/>
        </a:p>
      </dsp:txBody>
      <dsp:txXfrm>
        <a:off x="1840237" y="680"/>
        <a:ext cx="4666066" cy="1593279"/>
      </dsp:txXfrm>
    </dsp:sp>
    <dsp:sp modelId="{22FBC317-85A3-4FA1-ACAE-A2942446158B}">
      <dsp:nvSpPr>
        <dsp:cNvPr id="0" name=""/>
        <dsp:cNvSpPr/>
      </dsp:nvSpPr>
      <dsp:spPr>
        <a:xfrm>
          <a:off x="0" y="1992280"/>
          <a:ext cx="6506304" cy="159327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45C27-9DEC-4846-837C-9EBCA6FA2DE1}">
      <dsp:nvSpPr>
        <dsp:cNvPr id="0" name=""/>
        <dsp:cNvSpPr/>
      </dsp:nvSpPr>
      <dsp:spPr>
        <a:xfrm>
          <a:off x="481967" y="2350768"/>
          <a:ext cx="876303" cy="876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E91BE-5873-43F0-9CDE-AC31BFE71AE6}">
      <dsp:nvSpPr>
        <dsp:cNvPr id="0" name=""/>
        <dsp:cNvSpPr/>
      </dsp:nvSpPr>
      <dsp:spPr>
        <a:xfrm>
          <a:off x="1840237" y="19922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Demographic Characteristics</a:t>
          </a:r>
          <a:endParaRPr lang="en-US" sz="2500" kern="1200" dirty="0"/>
        </a:p>
      </dsp:txBody>
      <dsp:txXfrm>
        <a:off x="1840237" y="1992280"/>
        <a:ext cx="4666066" cy="1593279"/>
      </dsp:txXfrm>
    </dsp:sp>
    <dsp:sp modelId="{AD2694D9-0228-4B74-AE80-9D80E6A852F9}">
      <dsp:nvSpPr>
        <dsp:cNvPr id="0" name=""/>
        <dsp:cNvSpPr/>
      </dsp:nvSpPr>
      <dsp:spPr>
        <a:xfrm>
          <a:off x="0" y="3983879"/>
          <a:ext cx="6506304" cy="15932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E75BF-733B-445A-984A-0019A64F3A5D}">
      <dsp:nvSpPr>
        <dsp:cNvPr id="0" name=""/>
        <dsp:cNvSpPr/>
      </dsp:nvSpPr>
      <dsp:spPr>
        <a:xfrm>
          <a:off x="481967" y="4342367"/>
          <a:ext cx="876303" cy="8763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7002D-373C-42D6-9522-FE199DD498E2}">
      <dsp:nvSpPr>
        <dsp:cNvPr id="0" name=""/>
        <dsp:cNvSpPr/>
      </dsp:nvSpPr>
      <dsp:spPr>
        <a:xfrm>
          <a:off x="1840237" y="3983879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Substance Abuse Traits</a:t>
          </a:r>
        </a:p>
      </dsp:txBody>
      <dsp:txXfrm>
        <a:off x="1840237" y="3983879"/>
        <a:ext cx="4666066" cy="1593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CF7E-9ACB-4246-BF15-28B7BC7C60AA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D3722-D6A5-4B4B-9E50-63AD4BDD6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2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Took really 3-4 weeks to gather all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D3722-D6A5-4B4B-9E50-63AD4BDD6EC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40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graph shows that if a variable is assigned values by random permutation by how much will the MSE increase. So in your case if you randomly permute the year (i.e. an observation which had year =2014 but you randomly assign the year = 2012 (if that is present in your bagged sample) and so on) the MSE will increase by 100% on an average. Which make sense that bike demand may have increased in recent years. Higher the value, higher the variable importance.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D3722-D6A5-4B4B-9E50-63AD4BDD6EC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948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845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35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6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77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50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03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00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518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DE6118-2437-4B30-8E3C-4D2BE6020583}" type="datetimeFigureOut">
              <a:rPr lang="en-US" smtClean="0"/>
              <a:pPr/>
              <a:t>8/20/2019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9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39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hyperlink" Target="https://www.kff.org/other/state-indicator/opioid-overdose-death-rates/?activeTab=graph&amp;currentTimeframe=0&amp;startTimeframe=18&amp;selectedDistributions=opioid-overdose-death-rate-age-adjusted&amp;selectedRows=%7B%22wrapups%22:%7B%22united-states%22:%7B%7D%7D%7D&amp;sortModel=%7B%22colId%22:%22Location%22,%22sort%22:%22asc%22%7D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5.png"/><Relationship Id="rId5" Type="http://schemas.openxmlformats.org/officeDocument/2006/relationships/hyperlink" Target="https://www.kff.org/other/state-indicator/opioid-overdose-death-rates/?activeTab=graph&amp;currentTimeframe=0&amp;startTimeframe=18&amp;selectedDistributions=opioid-overdose-death-rate-age-adjusted&amp;selectedRows=%7B%22wrapups%22:%7B%22united-states%22:%7B%7D%7D%7D&amp;sortModel=%7B%22colId%22:%22Location%22,%22sort%22:%22asc%22%7D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hyperlink" Target="https://www.cdc.gov/drugoverdose/epidemic/index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cpsr.umich.edu/icpsrweb/ICPSR/search/studies?start=0&amp;sort=score%20desc%2CTITLE_SORT%20asc&amp;ARCHIVE=ICPSR&amp;PUBLISH_STATUS=PUBLISHED&amp;KEYWORD_FACET=substance%20abuse%20treatment&amp;rows=50&amp;q=opiod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envirotoxinfo.nlm.nih.gov/opiate-addiction-and-human-health.html" TargetMode="External"/><Relationship Id="rId12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www.hhs.gov/opioids/prevention/safe-opioid-prescribing/index.html" TargetMode="External"/><Relationship Id="rId11" Type="http://schemas.openxmlformats.org/officeDocument/2006/relationships/hyperlink" Target="https://www.icpsr.umich.edu/icpsrweb/ICPSR/studies/35037" TargetMode="External"/><Relationship Id="rId5" Type="http://schemas.openxmlformats.org/officeDocument/2006/relationships/hyperlink" Target="https://www.drugabuse.gov/drugs-abuse/opioids/opioid-overdose-crisis" TargetMode="External"/><Relationship Id="rId10" Type="http://schemas.openxmlformats.org/officeDocument/2006/relationships/hyperlink" Target="https://opioid.amfar.org/about/sources" TargetMode="External"/><Relationship Id="rId4" Type="http://schemas.openxmlformats.org/officeDocument/2006/relationships/notesSlide" Target="../notesSlides/notesSlide1.xml"/><Relationship Id="rId9" Type="http://schemas.openxmlformats.org/officeDocument/2006/relationships/hyperlink" Target="https://www.aana.com/practice/clinical-practice-resources/opioid-crisis-resources/opioid-crisis-dat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hyperlink" Target="https://spark.rstudio.com/guides/data-lakes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2B92-17C0-4EFB-BD20-39D40EE18A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Predicting Opioid Addiction Likelihood Using Neural Nets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BF1EC-5FD8-4EC5-AA5E-4B5EA377A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Sam Blumer</a:t>
            </a:r>
          </a:p>
          <a:p>
            <a:r>
              <a:rPr lang="en-US" dirty="0"/>
              <a:t>Practicum II</a:t>
            </a:r>
          </a:p>
          <a:p>
            <a:r>
              <a:rPr lang="en-US" dirty="0"/>
              <a:t>Regis University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BCF591D-7EC8-4BFF-B9A1-16A9958A80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50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11"/>
    </mc:Choice>
    <mc:Fallback>
      <p:transition spd="slow" advTm="28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5804-5A02-49FC-AFCC-5B0845F8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6169" y="697944"/>
            <a:ext cx="3053039" cy="10608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800" cap="all" dirty="0"/>
              <a:t>Overdose rates between 1999-2017	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8A88C32-098B-4B0B-9942-9D6A95C04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6169" y="1463040"/>
            <a:ext cx="2964673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Increased OD rates across the board, more prominent in Midwest states like WV, OH, and NH.</a:t>
            </a:r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6BE139-B4BF-4F21-A451-6C64FAAEB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8" y="1047943"/>
            <a:ext cx="9125011" cy="47621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CE444A-F104-4335-ADB6-700110CDC7F5}"/>
              </a:ext>
            </a:extLst>
          </p:cNvPr>
          <p:cNvSpPr txBox="1"/>
          <p:nvPr/>
        </p:nvSpPr>
        <p:spPr>
          <a:xfrm>
            <a:off x="424070" y="5897217"/>
            <a:ext cx="783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Henry J Kaiser Family Foundation</a:t>
            </a: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CF2325F-AC33-48B1-981F-69FC624B29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27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91"/>
    </mc:Choice>
    <mc:Fallback>
      <p:transition spd="slow" advTm="26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5804-5A02-49FC-AFCC-5B0845F8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6169" y="697944"/>
            <a:ext cx="3053039" cy="10608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800" cap="all" dirty="0"/>
              <a:t>Overdose rates between 1999-2017	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8A88C32-098B-4B0B-9942-9D6A95C04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6169" y="1463040"/>
            <a:ext cx="2964673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Increased OD rates across the board, more prominent in Midwest states like WV, OH, and NH.</a:t>
            </a:r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6BE139-B4BF-4F21-A451-6C64FAAEB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8" y="1047943"/>
            <a:ext cx="9125011" cy="4762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CE444A-F104-4335-ADB6-700110CDC7F5}"/>
              </a:ext>
            </a:extLst>
          </p:cNvPr>
          <p:cNvSpPr txBox="1"/>
          <p:nvPr/>
        </p:nvSpPr>
        <p:spPr>
          <a:xfrm>
            <a:off x="424070" y="5897217"/>
            <a:ext cx="783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Henry J Kaiser Family Foundation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AD33B-C4F1-4327-A703-5DFD8D0CE9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58" y="1084407"/>
            <a:ext cx="9125011" cy="476211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CAD0227-0447-4362-8215-95670F3458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0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02"/>
    </mc:Choice>
    <mc:Fallback>
      <p:transition spd="slow" advTm="24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33A0B4B-FB28-4382-9BBC-F0729A7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Admission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0F8ACB-94EF-4A62-A4FE-CD91E66DD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1761F72-8529-4B3A-BEDE-5ABB9683A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396396"/>
              </p:ext>
            </p:extLst>
          </p:nvPr>
        </p:nvGraphicFramePr>
        <p:xfrm>
          <a:off x="1097280" y="1859598"/>
          <a:ext cx="976657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3285">
                  <a:extLst>
                    <a:ext uri="{9D8B030D-6E8A-4147-A177-3AD203B41FA5}">
                      <a16:colId xmlns:a16="http://schemas.microsoft.com/office/drawing/2014/main" val="4030637941"/>
                    </a:ext>
                  </a:extLst>
                </a:gridCol>
                <a:gridCol w="4883285">
                  <a:extLst>
                    <a:ext uri="{9D8B030D-6E8A-4147-A177-3AD203B41FA5}">
                      <a16:colId xmlns:a16="http://schemas.microsoft.com/office/drawing/2014/main" val="2348501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Measure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71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1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891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66 %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0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19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HS or 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25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Unemployed/Not in Work Force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62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Primary Income from Wages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17.5%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075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Diagnosed Psychological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93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Admitted Under Age 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607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First Substance Use Under Age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9469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0B85C8E-64ED-4918-994A-7AFE44BD36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9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96"/>
    </mc:Choice>
    <mc:Fallback>
      <p:transition spd="slow" advTm="40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A5365E-FB75-4CC8-8658-AC22ED18D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0ACA28D-4829-4427-84AE-B83B36A6D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B4F93F-0BB7-43C2-97BF-C7338781B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" y="0"/>
            <a:ext cx="12192000" cy="636269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2472B9F-02ED-44DD-8AD5-DAEEE511A0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97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69"/>
    </mc:Choice>
    <mc:Fallback>
      <p:transition spd="slow" advTm="24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A5365E-FB75-4CC8-8658-AC22ED18D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0ACA28D-4829-4427-84AE-B83B36A6D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2A04A8-7F7E-437C-B1D8-B7A0EF09F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6269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ADE2820-4DCB-4C3B-A5A0-C72E884774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66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74"/>
    </mc:Choice>
    <mc:Fallback>
      <p:transition spd="slow" advTm="9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33A0B4B-FB28-4382-9BBC-F0729A77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431" y="139338"/>
            <a:ext cx="10058400" cy="744529"/>
          </a:xfrm>
        </p:spPr>
        <p:txBody>
          <a:bodyPr/>
          <a:lstStyle/>
          <a:p>
            <a:r>
              <a:rPr lang="en-US" dirty="0"/>
              <a:t>Substance Data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D4510164-88B0-42C7-9EC8-6A55074932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5077034"/>
              </p:ext>
            </p:extLst>
          </p:nvPr>
        </p:nvGraphicFramePr>
        <p:xfrm>
          <a:off x="365431" y="943583"/>
          <a:ext cx="11186807" cy="5402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3590">
                  <a:extLst>
                    <a:ext uri="{9D8B030D-6E8A-4147-A177-3AD203B41FA5}">
                      <a16:colId xmlns:a16="http://schemas.microsoft.com/office/drawing/2014/main" val="4052228723"/>
                    </a:ext>
                  </a:extLst>
                </a:gridCol>
                <a:gridCol w="1799617">
                  <a:extLst>
                    <a:ext uri="{9D8B030D-6E8A-4147-A177-3AD203B41FA5}">
                      <a16:colId xmlns:a16="http://schemas.microsoft.com/office/drawing/2014/main" val="3445987876"/>
                    </a:ext>
                  </a:extLst>
                </a:gridCol>
                <a:gridCol w="1673158">
                  <a:extLst>
                    <a:ext uri="{9D8B030D-6E8A-4147-A177-3AD203B41FA5}">
                      <a16:colId xmlns:a16="http://schemas.microsoft.com/office/drawing/2014/main" val="2797322253"/>
                    </a:ext>
                  </a:extLst>
                </a:gridCol>
                <a:gridCol w="1488332">
                  <a:extLst>
                    <a:ext uri="{9D8B030D-6E8A-4147-A177-3AD203B41FA5}">
                      <a16:colId xmlns:a16="http://schemas.microsoft.com/office/drawing/2014/main" val="2318033929"/>
                    </a:ext>
                  </a:extLst>
                </a:gridCol>
                <a:gridCol w="1361872">
                  <a:extLst>
                    <a:ext uri="{9D8B030D-6E8A-4147-A177-3AD203B41FA5}">
                      <a16:colId xmlns:a16="http://schemas.microsoft.com/office/drawing/2014/main" val="3002698076"/>
                    </a:ext>
                  </a:extLst>
                </a:gridCol>
                <a:gridCol w="1420238">
                  <a:extLst>
                    <a:ext uri="{9D8B030D-6E8A-4147-A177-3AD203B41FA5}">
                      <a16:colId xmlns:a16="http://schemas.microsoft.com/office/drawing/2014/main" val="1982812657"/>
                    </a:ext>
                  </a:extLst>
                </a:gridCol>
              </a:tblGrid>
              <a:tr h="2747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Substance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Primary Substance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Secondary Substance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Tertiary Substance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Total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Percent of Patients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307971"/>
                  </a:ext>
                </a:extLst>
              </a:tr>
              <a:tr h="2747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HEROIN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251,519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40,319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14,783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306,621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17.55%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9781777"/>
                  </a:ext>
                </a:extLst>
              </a:tr>
              <a:tr h="2747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OTHER OPIATES AND SYNTHETICS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151,328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79,390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32,451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263,169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15.07%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0192745"/>
                  </a:ext>
                </a:extLst>
              </a:tr>
              <a:tr h="2747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COCAINE OR CRACK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109,927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167,902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73,447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351,276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20.11%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1521295"/>
                  </a:ext>
                </a:extLst>
              </a:tr>
              <a:tr h="2747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METHAMPHETAMINE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71,172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34,243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18,023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123,438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7.07%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084222"/>
                  </a:ext>
                </a:extLst>
              </a:tr>
              <a:tr h="2747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BENZODIAZEPINES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16,403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52,995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31,586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100,984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5.78%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29175210"/>
                  </a:ext>
                </a:extLst>
              </a:tr>
              <a:tr h="2747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14,251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667,713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149,801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831,765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47.62%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07980783"/>
                  </a:ext>
                </a:extLst>
              </a:tr>
              <a:tr h="2747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9,186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32,280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22,212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63,678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3.65%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5656150"/>
                  </a:ext>
                </a:extLst>
              </a:tr>
              <a:tr h="2747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OTHER AMPHETAMINES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7,376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7,435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6,809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21,620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1.24%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10228580"/>
                  </a:ext>
                </a:extLst>
              </a:tr>
              <a:tr h="2747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5,155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3,293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2,160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10,608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2045087"/>
                  </a:ext>
                </a:extLst>
              </a:tr>
              <a:tr h="2747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NON-PRESCRIPTION METHADONE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5,108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4,167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2,143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11,418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13088126"/>
                  </a:ext>
                </a:extLst>
              </a:tr>
              <a:tr h="226436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OTHER NON-BARBITURATE SEDATIVES OR HYPNOTICS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2,344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4,363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3,067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9,774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46995516"/>
                  </a:ext>
                </a:extLst>
              </a:tr>
              <a:tr h="2747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OTHER HALLUCINOGENS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1,886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3,426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5,199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05768378"/>
                  </a:ext>
                </a:extLst>
              </a:tr>
              <a:tr h="2747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UNKNOWN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1,104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3,676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207,386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212,166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12.15%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48799009"/>
                  </a:ext>
                </a:extLst>
              </a:tr>
              <a:tr h="2747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INHALANTS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1,001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906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1,006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47107770"/>
                  </a:ext>
                </a:extLst>
              </a:tr>
              <a:tr h="2747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OVER THE COUNTER MEDICATIONS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1,319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1,097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60225613"/>
                  </a:ext>
                </a:extLst>
              </a:tr>
              <a:tr h="2747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OTHER STIMULANTS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1,238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1,170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91121974"/>
                  </a:ext>
                </a:extLst>
              </a:tr>
              <a:tr h="27478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BARBITURATES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673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783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1,456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34236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OTHER NON-BENZODIAZEPINE TRANQUILIZERS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336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764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717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36051441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189C924-5F17-469B-AE6C-2EDB087CA8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27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45"/>
    </mc:Choice>
    <mc:Fallback>
      <p:transition spd="slow" advTm="24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33A0B4B-FB28-4382-9BBC-F0729A7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0F8ACB-94EF-4A62-A4FE-CD91E66DD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1781CA-3D8D-4604-9610-4AAED6BF9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7650"/>
            <a:ext cx="12192000" cy="63626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56C1A3-C9F4-4CC0-8C9A-427D64D14CBD}"/>
              </a:ext>
            </a:extLst>
          </p:cNvPr>
          <p:cNvSpPr txBox="1"/>
          <p:nvPr/>
        </p:nvSpPr>
        <p:spPr>
          <a:xfrm>
            <a:off x="6618700" y="3287616"/>
            <a:ext cx="4786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Diagnosis Upon Admission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4E9EF1E-CF16-469C-AA4A-EEE9B167D4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90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94"/>
    </mc:Choice>
    <mc:Fallback>
      <p:transition spd="slow" advTm="14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0F8ACB-94EF-4A62-A4FE-CD91E66DD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EAFFE-AABC-4D2A-8372-F51050B59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220"/>
            <a:ext cx="12192000" cy="63626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B65520-9369-4878-9A33-AB19BDEB0C79}"/>
              </a:ext>
            </a:extLst>
          </p:cNvPr>
          <p:cNvSpPr txBox="1"/>
          <p:nvPr/>
        </p:nvSpPr>
        <p:spPr>
          <a:xfrm>
            <a:off x="5253254" y="4482607"/>
            <a:ext cx="6298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PRIMARY SUBSTANCE IN BODY UPON ADMISSION</a:t>
            </a:r>
          </a:p>
          <a:p>
            <a:r>
              <a:rPr lang="en-US" sz="2400" dirty="0"/>
              <a:t>EXCLUDING MARIJUANA AND ALCOHOL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AEAB9E8-BEDD-4C44-95BB-F83321EB20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0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95"/>
    </mc:Choice>
    <mc:Fallback>
      <p:transition spd="slow" advTm="28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33A0B4B-FB28-4382-9BBC-F0729A7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0F8ACB-94EF-4A62-A4FE-CD91E66DD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6EFD20-FA23-4EAC-8D34-D96F87453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7650"/>
            <a:ext cx="12192000" cy="63626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678E93-53D4-4166-BC91-150BB723DA3D}"/>
              </a:ext>
            </a:extLst>
          </p:cNvPr>
          <p:cNvSpPr txBox="1"/>
          <p:nvPr/>
        </p:nvSpPr>
        <p:spPr>
          <a:xfrm>
            <a:off x="6468894" y="3753863"/>
            <a:ext cx="5083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ADMITTED THE PATIENT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01764D9-C459-4512-9EDC-84297F5E31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7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28"/>
    </mc:Choice>
    <mc:Fallback>
      <p:transition spd="slow" advTm="16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33A0B4B-FB28-4382-9BBC-F0729A7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Admission Data for Opiate Users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0F8ACB-94EF-4A62-A4FE-CD91E66DD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D0A93F1-8415-453B-963E-51B05936F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346600"/>
              </p:ext>
            </p:extLst>
          </p:nvPr>
        </p:nvGraphicFramePr>
        <p:xfrm>
          <a:off x="1097280" y="1859598"/>
          <a:ext cx="976657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3285">
                  <a:extLst>
                    <a:ext uri="{9D8B030D-6E8A-4147-A177-3AD203B41FA5}">
                      <a16:colId xmlns:a16="http://schemas.microsoft.com/office/drawing/2014/main" val="4030637941"/>
                    </a:ext>
                  </a:extLst>
                </a:gridCol>
                <a:gridCol w="4883285">
                  <a:extLst>
                    <a:ext uri="{9D8B030D-6E8A-4147-A177-3AD203B41FA5}">
                      <a16:colId xmlns:a16="http://schemas.microsoft.com/office/drawing/2014/main" val="2348501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Measure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71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1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891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0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19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HS or 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25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Unemployed/Not in Work Force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62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Primary Income from Wages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075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Diagnosed Psychological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93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Admitted Under Age 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607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First Substance Use Under Age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9469"/>
                  </a:ext>
                </a:extLst>
              </a:tr>
            </a:tbl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E8EEBB7-DFA4-481C-B4BA-EA1E41BF14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09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36"/>
    </mc:Choice>
    <mc:Fallback>
      <p:transition spd="slow" advTm="31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7D4D-8B7B-4E8E-9186-73AB3CDF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4440" y="346435"/>
            <a:ext cx="372516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Opioid Addiction in the United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F17BF-55EB-47F4-A85C-291AF122D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4439" y="2007909"/>
            <a:ext cx="3725159" cy="385949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From 1999 to 2017, more than 700,000 people have died from a drug overdose.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Around 68% of the more than 70,200 drug overdose deaths in 2017 involved an opioid.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On average, 130 Americans die every day from an opioid overdose.</a:t>
            </a:r>
          </a:p>
          <a:p>
            <a:br>
              <a:rPr lang="en-US" dirty="0"/>
            </a:br>
            <a:br>
              <a:rPr lang="en-US" sz="1600" dirty="0"/>
            </a:b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E147C-DC3A-43C8-87A8-ACC2E10A5F3C}"/>
              </a:ext>
            </a:extLst>
          </p:cNvPr>
          <p:cNvSpPr txBox="1"/>
          <p:nvPr/>
        </p:nvSpPr>
        <p:spPr>
          <a:xfrm>
            <a:off x="242147" y="5910461"/>
            <a:ext cx="4974967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https://www.cdc.gov/drugoverdose/epidemic/index.html</a:t>
            </a:r>
            <a:endParaRPr lang="en-US" sz="1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24DD96A-2496-4D40-AC5A-0C67D048D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40" y="153871"/>
            <a:ext cx="8099499" cy="571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42398AE-75DC-4F0C-8DD9-7FA03F24A5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81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65"/>
    </mc:Choice>
    <mc:Fallback>
      <p:transition spd="slow" advTm="49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7185-7ABC-4F82-8BD4-FA3A0EA1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F30F4-45A3-4C1B-8F34-95BE8EAF0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25106-25C1-4546-8DEE-3F63871CF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7650"/>
            <a:ext cx="12192000" cy="636269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548BEA2-0AD8-48A1-9931-D98E8A7B38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20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0"/>
    </mc:Choice>
    <mc:Fallback>
      <p:transition spd="slow" advTm="4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2FAB-119A-4E85-A8EA-E9330855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2E2E8-51AD-462C-B747-A8A0B0B1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3FD4B-29A0-4DE9-B067-5344ADCDA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9108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3D5426B-5EF7-4DE5-B610-1D7CD08FC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89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40"/>
    </mc:Choice>
    <mc:Fallback>
      <p:transition spd="slow" advTm="10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736D-EA2D-438E-95F4-C719BA0C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9378B-0BA4-4FD8-BA27-C7778278B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93A27-4DDD-4470-AFF9-79428B339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6269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5737A44-59A7-40C1-81A8-62638156AF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8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45"/>
    </mc:Choice>
    <mc:Fallback>
      <p:transition spd="slow" advTm="14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0AFACC-E376-4784-9973-3E256771E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6269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C7051D4-A89D-4D96-AEF3-D12532544F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69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2043"/>
    </mc:Choice>
    <mc:Fallback>
      <p:transition spd="slow" advTm="12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FD25-CB7F-416F-B3CB-3C8E1D60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9042B-BBE1-4701-B765-FE548633A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99E4E-3F89-4D3D-9DFE-DC374621C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0D3145E-1CCD-48D8-AFCA-74853D76D7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57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64"/>
    </mc:Choice>
    <mc:Fallback>
      <p:transition spd="slow" advTm="13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B99E4E-3F89-4D3D-9DFE-DC374621C1A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2FD25-CB7F-416F-B3CB-3C8E1D60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Opiate User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9042B-BBE1-4701-B765-FE548633A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While all substance admission data tended to have twice the number of males, strictly opiate users tended to be equally female and male.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White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Unemployed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High School Education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Independent Living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Started using between 15 – 24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57E2310-A7DC-4EBD-840F-DC455CA3B8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5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64"/>
    </mc:Choice>
    <mc:Fallback>
      <p:transition spd="slow" advTm="34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7D4D-8B7B-4E8E-9186-73AB3CD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F17BF-55EB-47F4-A85C-291AF122D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30 Initial Variables</a:t>
            </a:r>
          </a:p>
          <a:p>
            <a:pPr lvl="1"/>
            <a:r>
              <a:rPr lang="en-US" dirty="0"/>
              <a:t>1 response (Opioid Abuse Diagnoses per DSM)</a:t>
            </a:r>
          </a:p>
          <a:p>
            <a:pPr lvl="1"/>
            <a:r>
              <a:rPr lang="en-US" dirty="0"/>
              <a:t>29 predictors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dirty="0"/>
              <a:t>Use of One-Hot Encoding</a:t>
            </a:r>
          </a:p>
          <a:p>
            <a:pPr lvl="1"/>
            <a:r>
              <a:rPr lang="en-US" dirty="0"/>
              <a:t>Turns each categorical variable into its own column</a:t>
            </a:r>
          </a:p>
          <a:p>
            <a:pPr lvl="1"/>
            <a:r>
              <a:rPr lang="en-US" dirty="0"/>
              <a:t>181 total variables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1,749,767 x 181 = 316,707,827 total data points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r>
              <a:rPr lang="en-US" dirty="0"/>
              <a:t>Remove rows with any unknown values (can’t impute factors) = 468,026</a:t>
            </a:r>
            <a:br>
              <a:rPr lang="en-US" dirty="0"/>
            </a:br>
            <a:endParaRPr lang="en-US" dirty="0"/>
          </a:p>
          <a:p>
            <a:pPr marL="201168" lvl="1" indent="0">
              <a:buNone/>
            </a:pPr>
            <a:r>
              <a:rPr lang="en-US" dirty="0"/>
              <a:t>Ultimately, based off processing and model complexity, used a sample size of 10,000</a:t>
            </a:r>
          </a:p>
          <a:p>
            <a:pPr marL="201168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ED454C8-F735-4C95-A32F-5CCD37BCE4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38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68"/>
    </mc:Choice>
    <mc:Fallback>
      <p:transition spd="slow" advTm="54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7D4D-8B7B-4E8E-9186-73AB3CD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Variable Importance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181223-54EB-4FE7-8636-B8A340ABF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3EFE0-633D-4E87-8E07-29A600C0C0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50"/>
          <a:stretch/>
        </p:blipFill>
        <p:spPr>
          <a:xfrm>
            <a:off x="792776" y="1787111"/>
            <a:ext cx="10667408" cy="491848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89CC8FC-BD72-48D9-B0BB-82784EFC5F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92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13"/>
    </mc:Choice>
    <mc:Fallback>
      <p:transition spd="slow" advTm="38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7D4D-8B7B-4E8E-9186-73AB3CD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F17BF-55EB-47F4-A85C-291AF122D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60" y="1955813"/>
            <a:ext cx="6248400" cy="3916196"/>
          </a:xfrm>
        </p:spPr>
        <p:txBody>
          <a:bodyPr>
            <a:normAutofit/>
          </a:bodyPr>
          <a:lstStyle/>
          <a:p>
            <a:r>
              <a:rPr lang="en-US" dirty="0"/>
              <a:t>What did we use</a:t>
            </a:r>
          </a:p>
          <a:p>
            <a:pPr lvl="1"/>
            <a:r>
              <a:rPr lang="en-US" dirty="0"/>
              <a:t>NN1: 2-Hidden Layers - Layer-1: 1-neuron, Layer-2: 1-neuron</a:t>
            </a:r>
          </a:p>
          <a:p>
            <a:pPr lvl="1"/>
            <a:r>
              <a:rPr lang="en-US" dirty="0"/>
              <a:t>NN2: 2-Hidden Layers - Layer-1: 2-neurons, Layer-2: 1-neuron</a:t>
            </a:r>
          </a:p>
          <a:p>
            <a:pPr lvl="1"/>
            <a:r>
              <a:rPr lang="en-US" dirty="0"/>
              <a:t>NN3: 2-Hidden Layers, Layer-1: 2-neurons, Layer-2: 2-neurons</a:t>
            </a:r>
          </a:p>
          <a:p>
            <a:pPr lvl="1"/>
            <a:r>
              <a:rPr lang="en-US" dirty="0"/>
              <a:t>NN4: 2-Hidden Layers, Layer-1: 1-neuron, Layer-2: 2-neurons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3EC187A3-62ED-4351-80FA-78B8C220F6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68FA287-1CD9-4F62-9008-FAFC6E4D67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3DA339-BA6B-4AE3-A895-A099F15AC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241" y="1930792"/>
            <a:ext cx="4914678" cy="318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9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69"/>
    </mc:Choice>
    <mc:Fallback>
      <p:transition spd="slow" advTm="29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634D1-6D2C-4896-AF92-C755724E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9E664B-B402-43D0-BDF4-A8236B76E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B8E0921-CF95-4FC2-BD8C-7F15ECFDE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" y="472133"/>
            <a:ext cx="10696989" cy="558249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7EE20A0-E878-486F-96B2-BCE3E354A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40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34"/>
    </mc:Choice>
    <mc:Fallback>
      <p:transition spd="slow" advTm="28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7D4D-8B7B-4E8E-9186-73AB3CDF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Data Science Process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B34168-58F3-414C-80BA-713CE574E6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48300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B223E2C-B9EC-4973-B7EA-E41BE8D6A3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7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41"/>
    </mc:Choice>
    <mc:Fallback>
      <p:transition spd="slow" advTm="21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D1771600-B581-4EEC-B7EB-E44AB6224A5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t="466"/>
          <a:stretch/>
        </p:blipFill>
        <p:spPr>
          <a:xfrm>
            <a:off x="20" y="10"/>
            <a:ext cx="12191980" cy="634063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C382544-4DF2-4961-9545-469E416F19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2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55"/>
    </mc:Choice>
    <mc:Fallback>
      <p:transition spd="slow" advTm="20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99AC2-6A73-4867-98CC-56A5CBAFE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 (NN3)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B42E-142C-49D6-8B09-2458A7966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</a:t>
            </a:r>
            <a:r>
              <a:rPr lang="en-US" sz="2400" b="1" dirty="0"/>
              <a:t>Accuracy </a:t>
            </a:r>
            <a:r>
              <a:rPr lang="en-US" sz="2400" dirty="0"/>
              <a:t>= (1520 + 358)/2000 = </a:t>
            </a:r>
            <a:r>
              <a:rPr lang="en-US" sz="2400" b="1" dirty="0"/>
              <a:t>.94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</a:t>
            </a:r>
            <a:r>
              <a:rPr lang="en-US" sz="2400" b="1" dirty="0"/>
              <a:t>Recall</a:t>
            </a:r>
            <a:r>
              <a:rPr lang="en-US" sz="2400" dirty="0"/>
              <a:t> = 1520 / (1520 +38) = </a:t>
            </a:r>
            <a:r>
              <a:rPr lang="en-US" sz="2400" b="1" dirty="0"/>
              <a:t>.98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</a:t>
            </a:r>
            <a:r>
              <a:rPr lang="en-US" sz="2400" b="1" dirty="0"/>
              <a:t>Precision</a:t>
            </a:r>
            <a:r>
              <a:rPr lang="en-US" sz="2400" dirty="0"/>
              <a:t> = 1520 / (1520 + 84) = </a:t>
            </a:r>
            <a:r>
              <a:rPr lang="en-US" sz="2400" b="1" dirty="0"/>
              <a:t>.95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A1A4C4-2723-4053-AF26-621D60F85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906715"/>
              </p:ext>
            </p:extLst>
          </p:nvPr>
        </p:nvGraphicFramePr>
        <p:xfrm>
          <a:off x="1753704" y="3857414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6507814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1865404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25989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736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Actuals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847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20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613495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ACD602D-2F69-4798-A0E9-2396C993FC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39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11"/>
    </mc:Choice>
    <mc:Fallback>
      <p:transition spd="slow" advTm="24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881E2-30BB-412F-9497-18F2AC73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2BD94-525E-460B-8947-6A80EE174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7520"/>
            <a:ext cx="9601200" cy="41249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Using all 180 one-hot encoded variables, our most accurate model was NN3, which consisted of                      2 hidden layer, both of which had 2 neurons. </a:t>
            </a:r>
          </a:p>
          <a:p>
            <a:r>
              <a:rPr lang="en-US" dirty="0"/>
              <a:t>Accuracy = 94%  		Recall = 98%		Precision = 95%</a:t>
            </a:r>
          </a:p>
          <a:p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Biggest indicators of addiction likelihood: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White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Male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Unemployed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Route of Drug Administration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Age at First Use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dirty="0"/>
              <a:t>Other Substance Use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8A2104C-51E6-4CF8-937F-60C0C551C1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63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94"/>
    </mc:Choice>
    <mc:Fallback>
      <p:transition spd="slow" advTm="65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7D4D-8B7B-4E8E-9186-73AB3CD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F17BF-55EB-47F4-A85C-291AF122D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National Institute on Drug Abuse</a:t>
            </a:r>
            <a:endParaRPr lang="en-US" dirty="0"/>
          </a:p>
          <a:p>
            <a:r>
              <a:rPr lang="en-US" dirty="0">
                <a:hlinkClick r:id="rId6"/>
              </a:rPr>
              <a:t>US Department of Health and Human Services</a:t>
            </a:r>
            <a:endParaRPr lang="en-US" dirty="0"/>
          </a:p>
          <a:p>
            <a:r>
              <a:rPr lang="en-US" dirty="0">
                <a:hlinkClick r:id="rId7"/>
              </a:rPr>
              <a:t>US National Library of Medicine</a:t>
            </a:r>
            <a:endParaRPr lang="en-US" dirty="0"/>
          </a:p>
          <a:p>
            <a:r>
              <a:rPr lang="en-US" dirty="0">
                <a:hlinkClick r:id="rId8"/>
              </a:rPr>
              <a:t>Institute for Social Research at the University of Michigan</a:t>
            </a:r>
            <a:endParaRPr lang="en-US" dirty="0"/>
          </a:p>
          <a:p>
            <a:r>
              <a:rPr lang="en-US" dirty="0">
                <a:hlinkClick r:id="rId9"/>
              </a:rPr>
              <a:t>American Association of Nurse Anesthetists</a:t>
            </a:r>
            <a:endParaRPr lang="en-US" dirty="0"/>
          </a:p>
          <a:p>
            <a:r>
              <a:rPr lang="en-US" dirty="0">
                <a:hlinkClick r:id="rId10"/>
              </a:rPr>
              <a:t>The Foundation for AIDS Research</a:t>
            </a:r>
            <a:endParaRPr lang="en-US" dirty="0"/>
          </a:p>
          <a:p>
            <a:r>
              <a:rPr lang="en-US" dirty="0">
                <a:hlinkClick r:id="rId11"/>
              </a:rPr>
              <a:t>The Treatment Episode Data Set </a:t>
            </a:r>
            <a:r>
              <a:rPr lang="en-US" dirty="0"/>
              <a:t>-- Admissions (TEDS-A) is a national census data system of annual admissions to substance abuse treatment facilities. TEDS-A provides annual data on the number and characteristics of persons admitted to public and private substance abuse treatment programs that receive public funding.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B689A43-58DE-48F6-BFEA-06A476D820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05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41"/>
    </mc:Choice>
    <mc:Fallback>
      <p:transition spd="slow" advTm="47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7D4D-8B7B-4E8E-9186-73AB3CD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F17BF-55EB-47F4-A85C-291AF122D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Use </a:t>
            </a:r>
            <a:r>
              <a:rPr lang="en-US" dirty="0" err="1"/>
              <a:t>Sparklyr</a:t>
            </a:r>
            <a:r>
              <a:rPr lang="en-US" dirty="0"/>
              <a:t> for processing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Import files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Aggregate and flatten files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Update data types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Missing Data</a:t>
            </a:r>
          </a:p>
        </p:txBody>
      </p:sp>
      <p:pic>
        <p:nvPicPr>
          <p:cNvPr id="2050" name="Picture 2" descr="Image result for sparklyr R architecture">
            <a:extLst>
              <a:ext uri="{FF2B5EF4-FFF2-40B4-BE49-F238E27FC236}">
                <a16:creationId xmlns:a16="http://schemas.microsoft.com/office/drawing/2014/main" id="{B9FBC92E-0494-4E95-9A62-B567DD08C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540" y="2053767"/>
            <a:ext cx="6543675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68F77-6519-453C-9AE1-EBC06CEC15C3}"/>
              </a:ext>
            </a:extLst>
          </p:cNvPr>
          <p:cNvSpPr txBox="1"/>
          <p:nvPr/>
        </p:nvSpPr>
        <p:spPr>
          <a:xfrm>
            <a:off x="5797485" y="5186804"/>
            <a:ext cx="517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https://spark.rstudio.com/guides/data-lakes/</a:t>
            </a:r>
            <a:endParaRPr lang="en-US" sz="12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4D4E415-D8CC-43C9-AC89-3CB8599DF2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24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88"/>
    </mc:Choice>
    <mc:Fallback>
      <p:transition spd="slow" advTm="39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0D4583-3390-418F-8546-716FC4F95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467" y="1219299"/>
            <a:ext cx="10905066" cy="389856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4388F95-446D-4889-B53C-25929ADEF2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24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78"/>
    </mc:Choice>
    <mc:Fallback>
      <p:transition spd="slow" advTm="26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3B987D-B83A-4601-A15F-ECCCEC22B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467" y="1328350"/>
            <a:ext cx="10905066" cy="368045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BE6267C-19F4-4763-B38C-D4C683D6C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9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58"/>
    </mc:Choice>
    <mc:Fallback>
      <p:transition spd="slow" advTm="18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937B26-7B6B-4C6C-9C93-2C792AA02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467" y="1301087"/>
            <a:ext cx="10905066" cy="373498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70D0DB6-DA46-4DD3-BD2F-DD4DFEA192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32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75"/>
    </mc:Choice>
    <mc:Fallback>
      <p:transition spd="slow" advTm="12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7D4D-8B7B-4E8E-9186-73AB3CDF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Exploration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BED957-12F2-466D-92C9-CED4DA3D67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326400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DEF0B6F-29AF-46CB-92F6-38D524E828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39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81"/>
    </mc:Choice>
    <mc:Fallback>
      <p:transition spd="slow" advTm="29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933</Words>
  <Application>Microsoft Office PowerPoint</Application>
  <PresentationFormat>Widescreen</PresentationFormat>
  <Paragraphs>271</Paragraphs>
  <Slides>32</Slides>
  <Notes>2</Notes>
  <HiddenSlides>0</HiddenSlides>
  <MMClips>32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Retrospect</vt:lpstr>
      <vt:lpstr>Predicting Opioid Addiction Likelihood Using Neural Nets</vt:lpstr>
      <vt:lpstr>Opioid Addiction in the United States</vt:lpstr>
      <vt:lpstr>Data Science Process</vt:lpstr>
      <vt:lpstr>Data Sources</vt:lpstr>
      <vt:lpstr>Pre-Processing</vt:lpstr>
      <vt:lpstr>PowerPoint Presentation</vt:lpstr>
      <vt:lpstr>PowerPoint Presentation</vt:lpstr>
      <vt:lpstr>PowerPoint Presentation</vt:lpstr>
      <vt:lpstr>Data Exploration</vt:lpstr>
      <vt:lpstr>Overdose rates between 1999-2017 </vt:lpstr>
      <vt:lpstr>Overdose rates between 1999-2017 </vt:lpstr>
      <vt:lpstr>Overall Admission Data</vt:lpstr>
      <vt:lpstr>PowerPoint Presentation</vt:lpstr>
      <vt:lpstr>PowerPoint Presentation</vt:lpstr>
      <vt:lpstr>Substance Data</vt:lpstr>
      <vt:lpstr>PowerPoint Presentation</vt:lpstr>
      <vt:lpstr>PowerPoint Presentation</vt:lpstr>
      <vt:lpstr>PowerPoint Presentation</vt:lpstr>
      <vt:lpstr>Admission Data for Opiate Users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Opiate User Summary</vt:lpstr>
      <vt:lpstr>Feature Engineering</vt:lpstr>
      <vt:lpstr>Random Forest Variable Importance</vt:lpstr>
      <vt:lpstr>Model Building</vt:lpstr>
      <vt:lpstr>PowerPoint Presentation</vt:lpstr>
      <vt:lpstr>PowerPoint Presentation</vt:lpstr>
      <vt:lpstr>Model Results (NN3)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Opioid Addiction Likelihood Using Neural Nets</dc:title>
  <dc:creator>Samuel Blumer</dc:creator>
  <cp:lastModifiedBy>Samuel Blumer</cp:lastModifiedBy>
  <cp:revision>4</cp:revision>
  <dcterms:created xsi:type="dcterms:W3CDTF">2019-08-21T15:18:59Z</dcterms:created>
  <dcterms:modified xsi:type="dcterms:W3CDTF">2019-08-21T16:03:59Z</dcterms:modified>
</cp:coreProperties>
</file>